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Cattle Industry	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1867-1887 (20 years)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Vocabulary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Chisholm Train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875" y="1302921"/>
            <a:ext cx="2751418" cy="5555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63575" y="979975"/>
            <a:ext cx="2306999" cy="41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the cattle trail that began in the southern tip of Texas and ended at the railhead, Abilene, Kansas.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Great-Western Trail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530" y="1632557"/>
            <a:ext cx="6290235" cy="44719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1090705" y="3585882"/>
            <a:ext cx="3466353" cy="44823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00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158150" y="648150"/>
            <a:ext cx="2022599" cy="31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the cattle trail that began in southern Texas and ran to the railhead, Dodge City, Kansas.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Abilene, Kansas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290" y="1837765"/>
            <a:ext cx="6873059" cy="430776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47775" y="363700"/>
            <a:ext cx="1911900" cy="30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the railhead of the Chisholm Trail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stockyard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058" y="1674999"/>
            <a:ext cx="5468471" cy="420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58150" y="189900"/>
            <a:ext cx="2559899" cy="154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the large pens where cattle were stored until they were slaughtered and shipped to eastern and western markets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stampede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941" y="1876610"/>
            <a:ext cx="6006351" cy="41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89750" y="221500"/>
            <a:ext cx="2449199" cy="194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 sudden, frenzied rush or headlong flight of a herd of frightened animals, especially cattle or horses.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Die-up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519" y="1552108"/>
            <a:ext cx="6571560" cy="4095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42350" y="316300"/>
            <a:ext cx="2828399" cy="139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the severe blizzard that caused thousands of cattle to freeze to death;  the cattle industry changed after this blizzard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cattle industry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7637"/>
            <a:ext cx="822960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568875" y="3903325"/>
            <a:ext cx="3018300" cy="170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the industry that included the driving of cattle to railheads in order to sell beef to eastern and western city markets.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Longhorn cattle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586" y="1417637"/>
            <a:ext cx="4661647" cy="477818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31850" y="2702375"/>
            <a:ext cx="1804799" cy="22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>
                <a:solidFill>
                  <a:srgbClr val="F3F3F3"/>
                </a:solidFill>
              </a:rPr>
              <a:t>cattle in Texas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>
                <a:solidFill>
                  <a:srgbClr val="F3F3F3"/>
                </a:solidFill>
              </a:rPr>
              <a:t>that had a horn</a:t>
            </a:r>
          </a:p>
          <a:p>
            <a:pPr>
              <a:spcBef>
                <a:spcPts val="0"/>
              </a:spcBef>
              <a:buNone/>
            </a:pPr>
            <a:r>
              <a:rPr lang="en-US" sz="1800">
                <a:solidFill>
                  <a:srgbClr val="F3F3F3"/>
                </a:solidFill>
              </a:rPr>
              <a:t>span of 6-7 feet from the tip of one horn to the next;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cattle drive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26550" y="253100"/>
            <a:ext cx="290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the movement of herds of cattle from the southern portion of Texas to railheads to the north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ranchers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599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284575" y="237300"/>
            <a:ext cx="2749499" cy="136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the men who owned the cattle and paid others to drive the cattle to northern markets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cowboys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37175" y="4535400"/>
            <a:ext cx="1927799" cy="21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the men paid to drive the cattle to markets in the north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range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6115450" y="663950"/>
            <a:ext cx="2638799" cy="18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the wide-open spaces of Texas where cattle were driven to markets in the north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railhead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269" y="2247900"/>
            <a:ext cx="5671026" cy="3877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268775" y="474325"/>
            <a:ext cx="2417699" cy="230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the town where cattle drives ended;  railroads ran through these towns to transport cattle to eastern and western markets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Joseph McCoy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683" y="1750358"/>
            <a:ext cx="1676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9412" y="1750358"/>
            <a:ext cx="3917575" cy="330545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205550" y="4883050"/>
            <a:ext cx="3602699" cy="165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the man who created the railhead, Abilene, Kansas, in order to make a profit in the beef industry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On-screen Show (4:3)</PresentationFormat>
  <Paragraphs>32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Cattle Industry  1867-1887 (20 years)</vt:lpstr>
      <vt:lpstr>cattle industry</vt:lpstr>
      <vt:lpstr>Longhorn cattle</vt:lpstr>
      <vt:lpstr>cattle drive</vt:lpstr>
      <vt:lpstr>ranchers</vt:lpstr>
      <vt:lpstr>cowboys</vt:lpstr>
      <vt:lpstr>open range</vt:lpstr>
      <vt:lpstr>railhead</vt:lpstr>
      <vt:lpstr>Joseph McCoy</vt:lpstr>
      <vt:lpstr>Chisholm Train</vt:lpstr>
      <vt:lpstr>Great-Western Trail</vt:lpstr>
      <vt:lpstr>Abilene, Kansas</vt:lpstr>
      <vt:lpstr>stockyard</vt:lpstr>
      <vt:lpstr>stampede</vt:lpstr>
      <vt:lpstr>Great Die-up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Cattle Industry  1867-1887 (20 years)</dc:title>
  <dc:creator>Mike Fricke</dc:creator>
  <cp:lastModifiedBy>FCBOE</cp:lastModifiedBy>
  <cp:revision>1</cp:revision>
  <dcterms:modified xsi:type="dcterms:W3CDTF">2014-10-15T17:00:16Z</dcterms:modified>
</cp:coreProperties>
</file>