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embeddedFontLst>
    <p:embeddedFont>
      <p:font typeface="Tahoma"/>
      <p:regular r:id="rId21"/>
      <p:bold r:id="rId22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Tahoma-bold.fntdata"/><Relationship Id="rId10" Type="http://schemas.openxmlformats.org/officeDocument/2006/relationships/slide" Target="slides/slide5.xml"/><Relationship Id="rId21" Type="http://schemas.openxmlformats.org/officeDocument/2006/relationships/font" Target="fonts/Tahoma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3" name="Shape 20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3" name="Shape 24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9" name="Shape 24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marL="45720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marL="91440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marL="137160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marL="182880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7620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  <a:defRPr b="0" baseline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93675" marL="74295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52400" marL="11430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8750" marL="16002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58750" marL="20574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58750" marL="25146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58750" marL="29718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58750" marL="34290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58750" marL="38862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VERTICAL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4572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9144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13716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18288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body"/>
          </p:nvPr>
        </p:nvSpPr>
        <p:spPr>
          <a:xfrm rot="5400000">
            <a:off x="2514599" y="3047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4950" marL="34290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93675" marL="74295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52400" marL="114300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8750" marL="16002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58750" marL="20574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58750" marL="25146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58750" marL="29718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58750" marL="34290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58750" marL="38862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_TITLE_AND_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 rot="5400000">
            <a:off x="4476750" y="2266949"/>
            <a:ext cx="60197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4572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9144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13716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18288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 rot="5400000">
            <a:off x="514350" y="400049"/>
            <a:ext cx="60197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4950" marL="34290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93675" marL="74295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52400" marL="114300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8750" marL="16002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58750" marL="20574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58750" marL="25146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58750" marL="29718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58750" marL="34290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58750" marL="38862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clipArtAndTx">
  <p:cSld name="CLIPART_AND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4572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9144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13716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18288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648200" y="21336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4950" marL="34290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93675" marL="74295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52400" marL="114300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8750" marL="16002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58750" marL="20574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58750" marL="25146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58750" marL="29718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58750" marL="34290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58750" marL="38862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4572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9144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13716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18288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4950" marL="34290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93675" marL="74295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52400" marL="114300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8750" marL="16002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58750" marL="20574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58750" marL="25146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58750" marL="29718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58750" marL="34290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58750" marL="388620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 b="1" sz="4000" cap="small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ahoma"/>
              <a:buNone/>
              <a:defRPr sz="2000"/>
            </a:lvl1pPr>
            <a:lvl2pPr indent="0" marL="457200" rtl="0">
              <a:spcBef>
                <a:spcPts val="0"/>
              </a:spcBef>
              <a:buFont typeface="Tahoma"/>
              <a:buNone/>
              <a:defRPr sz="1800"/>
            </a:lvl2pPr>
            <a:lvl3pPr indent="0" marL="914400" rtl="0">
              <a:spcBef>
                <a:spcPts val="0"/>
              </a:spcBef>
              <a:buFont typeface="Tahoma"/>
              <a:buNone/>
              <a:defRPr sz="1600"/>
            </a:lvl3pPr>
            <a:lvl4pPr indent="0" marL="1371600" rtl="0">
              <a:spcBef>
                <a:spcPts val="0"/>
              </a:spcBef>
              <a:buFont typeface="Tahoma"/>
              <a:buNone/>
              <a:defRPr sz="1400"/>
            </a:lvl4pPr>
            <a:lvl5pPr indent="0" marL="1828800" rtl="0">
              <a:spcBef>
                <a:spcPts val="0"/>
              </a:spcBef>
              <a:buFont typeface="Tahoma"/>
              <a:buNone/>
              <a:defRPr sz="1400"/>
            </a:lvl5pPr>
            <a:lvl6pPr indent="0" marL="2286000" rtl="0">
              <a:spcBef>
                <a:spcPts val="0"/>
              </a:spcBef>
              <a:buFont typeface="Tahoma"/>
              <a:buNone/>
              <a:defRPr sz="1400"/>
            </a:lvl6pPr>
            <a:lvl7pPr indent="0" marL="2743200" rtl="0">
              <a:spcBef>
                <a:spcPts val="0"/>
              </a:spcBef>
              <a:buFont typeface="Tahoma"/>
              <a:buNone/>
              <a:defRPr sz="1400"/>
            </a:lvl7pPr>
            <a:lvl8pPr indent="0" marL="3200400" rtl="0">
              <a:spcBef>
                <a:spcPts val="0"/>
              </a:spcBef>
              <a:buFont typeface="Tahoma"/>
              <a:buNone/>
              <a:defRPr sz="1400"/>
            </a:lvl8pPr>
            <a:lvl9pPr indent="0" marL="3657600" rtl="0">
              <a:spcBef>
                <a:spcPts val="0"/>
              </a:spcBef>
              <a:buFont typeface="Tahoma"/>
              <a:buNone/>
              <a:defRPr sz="1400"/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4572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9144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13716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18288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685800" y="21336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648200" y="21336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TWO_OBJECTS_WITH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ahoma"/>
              <a:buNone/>
              <a:defRPr b="1" sz="2400"/>
            </a:lvl1pPr>
            <a:lvl2pPr indent="0" marL="457200" rtl="0">
              <a:spcBef>
                <a:spcPts val="0"/>
              </a:spcBef>
              <a:buFont typeface="Tahoma"/>
              <a:buNone/>
              <a:defRPr b="1" sz="2000"/>
            </a:lvl2pPr>
            <a:lvl3pPr indent="0" marL="914400" rtl="0">
              <a:spcBef>
                <a:spcPts val="0"/>
              </a:spcBef>
              <a:buFont typeface="Tahoma"/>
              <a:buNone/>
              <a:defRPr b="1" sz="1800"/>
            </a:lvl3pPr>
            <a:lvl4pPr indent="0" marL="1371600" rtl="0">
              <a:spcBef>
                <a:spcPts val="0"/>
              </a:spcBef>
              <a:buFont typeface="Tahoma"/>
              <a:buNone/>
              <a:defRPr b="1" sz="1600"/>
            </a:lvl4pPr>
            <a:lvl5pPr indent="0" marL="1828800" rtl="0">
              <a:spcBef>
                <a:spcPts val="0"/>
              </a:spcBef>
              <a:buFont typeface="Tahoma"/>
              <a:buNone/>
              <a:defRPr b="1" sz="1600"/>
            </a:lvl5pPr>
            <a:lvl6pPr indent="0" marL="2286000" rtl="0">
              <a:spcBef>
                <a:spcPts val="0"/>
              </a:spcBef>
              <a:buFont typeface="Tahoma"/>
              <a:buNone/>
              <a:defRPr b="1" sz="1600"/>
            </a:lvl6pPr>
            <a:lvl7pPr indent="0" marL="2743200" rtl="0">
              <a:spcBef>
                <a:spcPts val="0"/>
              </a:spcBef>
              <a:buFont typeface="Tahoma"/>
              <a:buNone/>
              <a:defRPr b="1" sz="1600"/>
            </a:lvl7pPr>
            <a:lvl8pPr indent="0" marL="3200400" rtl="0">
              <a:spcBef>
                <a:spcPts val="0"/>
              </a:spcBef>
              <a:buFont typeface="Tahoma"/>
              <a:buNone/>
              <a:defRPr b="1" sz="1600"/>
            </a:lvl8pPr>
            <a:lvl9pPr indent="0" marL="3657600" rtl="0">
              <a:spcBef>
                <a:spcPts val="0"/>
              </a:spcBef>
              <a:buFont typeface="Tahoma"/>
              <a:buNone/>
              <a:defRPr b="1" sz="16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39" name="Shape 39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Tahoma"/>
              <a:buNone/>
              <a:defRPr b="1" sz="2400"/>
            </a:lvl1pPr>
            <a:lvl2pPr indent="0" marL="457200" rtl="0">
              <a:spcBef>
                <a:spcPts val="0"/>
              </a:spcBef>
              <a:buFont typeface="Tahoma"/>
              <a:buNone/>
              <a:defRPr b="1" sz="2000"/>
            </a:lvl2pPr>
            <a:lvl3pPr indent="0" marL="914400" rtl="0">
              <a:spcBef>
                <a:spcPts val="0"/>
              </a:spcBef>
              <a:buFont typeface="Tahoma"/>
              <a:buNone/>
              <a:defRPr b="1" sz="1800"/>
            </a:lvl3pPr>
            <a:lvl4pPr indent="0" marL="1371600" rtl="0">
              <a:spcBef>
                <a:spcPts val="0"/>
              </a:spcBef>
              <a:buFont typeface="Tahoma"/>
              <a:buNone/>
              <a:defRPr b="1" sz="1600"/>
            </a:lvl4pPr>
            <a:lvl5pPr indent="0" marL="1828800" rtl="0">
              <a:spcBef>
                <a:spcPts val="0"/>
              </a:spcBef>
              <a:buFont typeface="Tahoma"/>
              <a:buNone/>
              <a:defRPr b="1" sz="1600"/>
            </a:lvl5pPr>
            <a:lvl6pPr indent="0" marL="2286000" rtl="0">
              <a:spcBef>
                <a:spcPts val="0"/>
              </a:spcBef>
              <a:buFont typeface="Tahoma"/>
              <a:buNone/>
              <a:defRPr b="1" sz="1600"/>
            </a:lvl6pPr>
            <a:lvl7pPr indent="0" marL="2743200" rtl="0">
              <a:spcBef>
                <a:spcPts val="0"/>
              </a:spcBef>
              <a:buFont typeface="Tahoma"/>
              <a:buNone/>
              <a:defRPr b="1" sz="1600"/>
            </a:lvl7pPr>
            <a:lvl8pPr indent="0" marL="3200400" rtl="0">
              <a:spcBef>
                <a:spcPts val="0"/>
              </a:spcBef>
              <a:buFont typeface="Tahoma"/>
              <a:buNone/>
              <a:defRPr b="1" sz="1600"/>
            </a:lvl8pPr>
            <a:lvl9pPr indent="0" marL="3657600" rtl="0">
              <a:spcBef>
                <a:spcPts val="0"/>
              </a:spcBef>
              <a:buFont typeface="Tahoma"/>
              <a:buNone/>
              <a:defRPr b="1" sz="1600"/>
            </a:lvl9pPr>
          </a:lstStyle>
          <a:p/>
        </p:txBody>
      </p:sp>
      <p:sp>
        <p:nvSpPr>
          <p:cNvPr id="40" name="Shape 40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marL="4572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marL="9144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marL="13716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marL="1828800" rtl="0" algn="r">
              <a:spcBef>
                <a:spcPts val="0"/>
              </a:spcBef>
              <a:spcAft>
                <a:spcPts val="0"/>
              </a:spcAft>
              <a:defRPr i="1" sz="4400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OBJECT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6" name="Shape 5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ahoma"/>
              <a:buNone/>
              <a:defRPr sz="1400"/>
            </a:lvl1pPr>
            <a:lvl2pPr indent="0" marL="457200" rtl="0">
              <a:spcBef>
                <a:spcPts val="0"/>
              </a:spcBef>
              <a:buFont typeface="Tahoma"/>
              <a:buNone/>
              <a:defRPr sz="1200"/>
            </a:lvl2pPr>
            <a:lvl3pPr indent="0" marL="914400" rtl="0">
              <a:spcBef>
                <a:spcPts val="0"/>
              </a:spcBef>
              <a:buFont typeface="Tahoma"/>
              <a:buNone/>
              <a:defRPr sz="1000"/>
            </a:lvl3pPr>
            <a:lvl4pPr indent="0" marL="1371600" rtl="0">
              <a:spcBef>
                <a:spcPts val="0"/>
              </a:spcBef>
              <a:buFont typeface="Tahoma"/>
              <a:buNone/>
              <a:defRPr sz="900"/>
            </a:lvl4pPr>
            <a:lvl5pPr indent="0" marL="1828800" rtl="0">
              <a:spcBef>
                <a:spcPts val="0"/>
              </a:spcBef>
              <a:buFont typeface="Tahoma"/>
              <a:buNone/>
              <a:defRPr sz="900"/>
            </a:lvl5pPr>
            <a:lvl6pPr indent="0" marL="2286000" rtl="0">
              <a:spcBef>
                <a:spcPts val="0"/>
              </a:spcBef>
              <a:buFont typeface="Tahoma"/>
              <a:buNone/>
              <a:defRPr sz="900"/>
            </a:lvl6pPr>
            <a:lvl7pPr indent="0" marL="2743200" rtl="0">
              <a:spcBef>
                <a:spcPts val="0"/>
              </a:spcBef>
              <a:buFont typeface="Tahoma"/>
              <a:buNone/>
              <a:defRPr sz="900"/>
            </a:lvl7pPr>
            <a:lvl8pPr indent="0" marL="3200400" rtl="0">
              <a:spcBef>
                <a:spcPts val="0"/>
              </a:spcBef>
              <a:buFont typeface="Tahoma"/>
              <a:buNone/>
              <a:defRPr sz="900"/>
            </a:lvl8pPr>
            <a:lvl9pPr indent="0" marL="3657600" rtl="0">
              <a:spcBef>
                <a:spcPts val="0"/>
              </a:spcBef>
              <a:buFont typeface="Tahoma"/>
              <a:buNone/>
              <a:defRPr sz="900"/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 b="1" sz="2000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buClr>
                <a:schemeClr val="dk1"/>
              </a:buClr>
              <a:buFont typeface="Tahoma"/>
              <a:buNone/>
              <a:defRPr b="0" baseline="0" i="0" sz="32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buClr>
                <a:schemeClr val="dk1"/>
              </a:buClr>
              <a:buFont typeface="Tahoma"/>
              <a:buNone/>
              <a:defRPr b="0" baseline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buClr>
                <a:schemeClr val="dk1"/>
              </a:buClr>
              <a:buFont typeface="Tahoma"/>
              <a:buNone/>
              <a:defRPr b="0" baseline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buClr>
                <a:schemeClr val="dk1"/>
              </a:buClr>
              <a:buFont typeface="Tahoma"/>
              <a:buNone/>
              <a:defRPr b="0" baseline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buClr>
                <a:schemeClr val="dk1"/>
              </a:buClr>
              <a:buFont typeface="Tahoma"/>
              <a:buNone/>
              <a:defRPr b="0" baseline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buClr>
                <a:schemeClr val="dk1"/>
              </a:buClr>
              <a:buFont typeface="Tahoma"/>
              <a:buNone/>
              <a:defRPr b="0" baseline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buClr>
                <a:schemeClr val="dk1"/>
              </a:buClr>
              <a:buFont typeface="Tahoma"/>
              <a:buNone/>
              <a:defRPr b="0" baseline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buClr>
                <a:schemeClr val="dk1"/>
              </a:buClr>
              <a:buFont typeface="Tahoma"/>
              <a:buNone/>
              <a:defRPr b="0" baseline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buClr>
                <a:schemeClr val="dk1"/>
              </a:buClr>
              <a:buFont typeface="Tahoma"/>
              <a:buNone/>
              <a:defRPr b="0" baseline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Tahoma"/>
              <a:buNone/>
              <a:defRPr sz="1400"/>
            </a:lvl1pPr>
            <a:lvl2pPr indent="0" marL="457200" rtl="0">
              <a:spcBef>
                <a:spcPts val="0"/>
              </a:spcBef>
              <a:buFont typeface="Tahoma"/>
              <a:buNone/>
              <a:defRPr sz="1200"/>
            </a:lvl2pPr>
            <a:lvl3pPr indent="0" marL="914400" rtl="0">
              <a:spcBef>
                <a:spcPts val="0"/>
              </a:spcBef>
              <a:buFont typeface="Tahoma"/>
              <a:buNone/>
              <a:defRPr sz="1000"/>
            </a:lvl3pPr>
            <a:lvl4pPr indent="0" marL="1371600" rtl="0">
              <a:spcBef>
                <a:spcPts val="0"/>
              </a:spcBef>
              <a:buFont typeface="Tahoma"/>
              <a:buNone/>
              <a:defRPr sz="900"/>
            </a:lvl4pPr>
            <a:lvl5pPr indent="0" marL="1828800" rtl="0">
              <a:spcBef>
                <a:spcPts val="0"/>
              </a:spcBef>
              <a:buFont typeface="Tahoma"/>
              <a:buNone/>
              <a:defRPr sz="900"/>
            </a:lvl5pPr>
            <a:lvl6pPr indent="0" marL="2286000" rtl="0">
              <a:spcBef>
                <a:spcPts val="0"/>
              </a:spcBef>
              <a:buFont typeface="Tahoma"/>
              <a:buNone/>
              <a:defRPr sz="900"/>
            </a:lvl6pPr>
            <a:lvl7pPr indent="0" marL="2743200" rtl="0">
              <a:spcBef>
                <a:spcPts val="0"/>
              </a:spcBef>
              <a:buFont typeface="Tahoma"/>
              <a:buNone/>
              <a:defRPr sz="900"/>
            </a:lvl7pPr>
            <a:lvl8pPr indent="0" marL="3200400" rtl="0">
              <a:spcBef>
                <a:spcPts val="0"/>
              </a:spcBef>
              <a:buFont typeface="Tahoma"/>
              <a:buNone/>
              <a:defRPr sz="900"/>
            </a:lvl8pPr>
            <a:lvl9pPr indent="0" marL="3657600" rtl="0">
              <a:spcBef>
                <a:spcPts val="0"/>
              </a:spcBef>
              <a:buFont typeface="Tahoma"/>
              <a:buNone/>
              <a:defRPr sz="900"/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indent="0" marL="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indent="0" marL="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indent="0" marL="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indent="0" marL="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indent="0" marL="45720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6pPr>
            <a:lvl7pPr indent="0" marL="91440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7pPr>
            <a:lvl8pPr indent="0" marL="137160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8pPr>
            <a:lvl9pPr indent="0" marL="1828800" marR="0" rtl="0" algn="r">
              <a:spcBef>
                <a:spcPts val="0"/>
              </a:spcBef>
              <a:spcAft>
                <a:spcPts val="0"/>
              </a:spcAft>
              <a:defRPr b="0" baseline="0" i="1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2133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495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2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-193675" marL="74295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-152400" marL="11430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-158750" marL="16002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-158750" marL="20574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-158750" marL="25146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-158750" marL="29718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-158750" marL="34290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-158750" marL="38862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Arial"/>
              <a:buChar char="●"/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x="6858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defRPr b="0" baseline="0" i="0" sz="1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marL="457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marL="914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marL="1371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marL="18288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marL="22860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marL="27432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marL="32004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marL="3657600" marR="0" rtl="0" algn="l">
              <a:spcBef>
                <a:spcPts val="0"/>
              </a:spcBef>
              <a:defRPr b="0" baseline="0" i="0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6553200" y="63246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 b="0" baseline="0" i="0" sz="1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Relationship Id="rId4" Type="http://schemas.openxmlformats.org/officeDocument/2006/relationships/image" Target="../media/image02.jpg"/><Relationship Id="rId5" Type="http://schemas.openxmlformats.org/officeDocument/2006/relationships/image" Target="../media/image04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0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6.jpg"/><Relationship Id="rId4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838200" y="685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rgbClr val="CB111F"/>
                </a:solidFill>
                <a:latin typeface="Impact"/>
                <a:ea typeface="Impact"/>
                <a:cs typeface="Impact"/>
                <a:sym typeface="Impact"/>
              </a:rPr>
              <a:t>STUDY GUIDE for</a:t>
            </a:r>
            <a:br>
              <a:rPr b="0" baseline="0" i="1" lang="en-US" sz="4400" u="none" cap="none" strike="noStrike">
                <a:solidFill>
                  <a:srgbClr val="CB111F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b="0" baseline="0" i="1" lang="en-US" sz="4400" u="none" cap="none" strike="noStrike">
                <a:solidFill>
                  <a:srgbClr val="CB111F"/>
                </a:solidFill>
                <a:latin typeface="Impact"/>
                <a:ea typeface="Impact"/>
                <a:cs typeface="Impact"/>
                <a:sym typeface="Impact"/>
              </a:rPr>
              <a:t>CAUSES OF THE CIVIL</a:t>
            </a:r>
            <a:r>
              <a:rPr b="0" baseline="0" i="1" lang="en-US" sz="4400" u="none" cap="none" strike="noStrik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b="0" baseline="0" i="1" lang="en-US" sz="4400" u="none" cap="none" strike="noStrike">
                <a:solidFill>
                  <a:srgbClr val="CB111F"/>
                </a:solidFill>
                <a:latin typeface="Impact"/>
                <a:ea typeface="Impact"/>
                <a:cs typeface="Impact"/>
                <a:sym typeface="Impact"/>
              </a:rPr>
              <a:t>WAR!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7375" y="2895600"/>
            <a:ext cx="2305049" cy="3559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3200" y="2819400"/>
            <a:ext cx="1954212" cy="369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Shape 8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24200" y="3657600"/>
            <a:ext cx="2936875" cy="247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685800" y="228600"/>
            <a:ext cx="7772400" cy="8381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ELECTION OF 1860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5105400" y="1295400"/>
            <a:ext cx="4038599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Lincoln ran against Douglass in the Presidential Election of 1860.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Southern states did not like Lincoln or what he believed in.  They overwhelmingly supported Douglass yet Lincoln STILL got elected.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Southerners grew very angry.  Said this showed it did not matter what their opinions were, the North had too much power!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Southerners talked of </a:t>
            </a:r>
            <a:r>
              <a:rPr b="0" baseline="0" i="0" lang="en-US" sz="1800" u="sng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SECEDING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from the Union.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4267200"/>
            <a:ext cx="2344738" cy="2362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67000" y="4097337"/>
            <a:ext cx="2349499" cy="276066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0" y="3962400"/>
            <a:ext cx="2590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45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http://www.multied.com/elections/1860.html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IMPORTANT VOCABULARY!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657600" y="1981200"/>
            <a:ext cx="52577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POPULAR SOVEREIGNTY –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Tahoma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A VOTE where the people decide on an issue.  (I.E. – slavery)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Tahoma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COMPROMISE –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Tahoma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 agreement reached between two sides where both sides have to “give up” something,.</a:t>
            </a:r>
          </a:p>
        </p:txBody>
      </p:sp>
      <p:grpSp>
        <p:nvGrpSpPr>
          <p:cNvPr id="164" name="Shape 164"/>
          <p:cNvGrpSpPr/>
          <p:nvPr/>
        </p:nvGrpSpPr>
        <p:grpSpPr>
          <a:xfrm>
            <a:off x="1724630" y="4343400"/>
            <a:ext cx="1773618" cy="2288586"/>
            <a:chOff x="79325" y="0"/>
            <a:chExt cx="2917075" cy="2997150"/>
          </a:xfrm>
        </p:grpSpPr>
        <p:sp>
          <p:nvSpPr>
            <p:cNvPr id="165" name="Shape 165"/>
            <p:cNvSpPr/>
            <p:nvPr/>
          </p:nvSpPr>
          <p:spPr>
            <a:xfrm>
              <a:off x="322700" y="603150"/>
              <a:ext cx="2268050" cy="1986150"/>
            </a:xfrm>
            <a:custGeom>
              <a:pathLst>
                <a:path extrusionOk="0" h="79446" w="90722">
                  <a:moveTo>
                    <a:pt x="78390" y="9536"/>
                  </a:moveTo>
                  <a:lnTo>
                    <a:pt x="86683" y="3734"/>
                  </a:lnTo>
                  <a:lnTo>
                    <a:pt x="86683" y="0"/>
                  </a:lnTo>
                  <a:lnTo>
                    <a:pt x="5337" y="230"/>
                  </a:lnTo>
                  <a:lnTo>
                    <a:pt x="5337" y="3964"/>
                  </a:lnTo>
                  <a:lnTo>
                    <a:pt x="14640" y="10110"/>
                  </a:lnTo>
                  <a:lnTo>
                    <a:pt x="8510" y="39005"/>
                  </a:lnTo>
                  <a:lnTo>
                    <a:pt x="30433" y="39005"/>
                  </a:lnTo>
                  <a:lnTo>
                    <a:pt x="30433" y="38775"/>
                  </a:lnTo>
                  <a:lnTo>
                    <a:pt x="30361" y="38488"/>
                  </a:lnTo>
                  <a:lnTo>
                    <a:pt x="30361" y="38200"/>
                  </a:lnTo>
                  <a:lnTo>
                    <a:pt x="30289" y="37971"/>
                  </a:lnTo>
                  <a:lnTo>
                    <a:pt x="30217" y="36132"/>
                  </a:lnTo>
                  <a:lnTo>
                    <a:pt x="30361" y="34582"/>
                  </a:lnTo>
                  <a:lnTo>
                    <a:pt x="30794" y="33260"/>
                  </a:lnTo>
                  <a:lnTo>
                    <a:pt x="31299" y="32226"/>
                  </a:lnTo>
                  <a:lnTo>
                    <a:pt x="31876" y="31365"/>
                  </a:lnTo>
                  <a:lnTo>
                    <a:pt x="32380" y="30790"/>
                  </a:lnTo>
                  <a:lnTo>
                    <a:pt x="32741" y="30446"/>
                  </a:lnTo>
                  <a:lnTo>
                    <a:pt x="32885" y="30331"/>
                  </a:lnTo>
                  <a:lnTo>
                    <a:pt x="32957" y="30331"/>
                  </a:lnTo>
                  <a:lnTo>
                    <a:pt x="33174" y="30446"/>
                  </a:lnTo>
                  <a:lnTo>
                    <a:pt x="33462" y="30560"/>
                  </a:lnTo>
                  <a:lnTo>
                    <a:pt x="33895" y="30733"/>
                  </a:lnTo>
                  <a:lnTo>
                    <a:pt x="34328" y="30905"/>
                  </a:lnTo>
                  <a:lnTo>
                    <a:pt x="34832" y="31077"/>
                  </a:lnTo>
                  <a:lnTo>
                    <a:pt x="35265" y="31307"/>
                  </a:lnTo>
                  <a:lnTo>
                    <a:pt x="35770" y="31537"/>
                  </a:lnTo>
                  <a:lnTo>
                    <a:pt x="36275" y="31709"/>
                  </a:lnTo>
                  <a:lnTo>
                    <a:pt x="36852" y="31824"/>
                  </a:lnTo>
                  <a:lnTo>
                    <a:pt x="37429" y="31939"/>
                  </a:lnTo>
                  <a:lnTo>
                    <a:pt x="38005" y="31997"/>
                  </a:lnTo>
                  <a:lnTo>
                    <a:pt x="38510" y="32054"/>
                  </a:lnTo>
                  <a:lnTo>
                    <a:pt x="38943" y="32111"/>
                  </a:lnTo>
                  <a:lnTo>
                    <a:pt x="39304" y="32111"/>
                  </a:lnTo>
                  <a:lnTo>
                    <a:pt x="39376" y="32111"/>
                  </a:lnTo>
                  <a:lnTo>
                    <a:pt x="40385" y="33088"/>
                  </a:lnTo>
                  <a:lnTo>
                    <a:pt x="38222" y="34582"/>
                  </a:lnTo>
                  <a:lnTo>
                    <a:pt x="40169" y="34582"/>
                  </a:lnTo>
                  <a:lnTo>
                    <a:pt x="39015" y="36018"/>
                  </a:lnTo>
                  <a:lnTo>
                    <a:pt x="40530" y="36535"/>
                  </a:lnTo>
                  <a:lnTo>
                    <a:pt x="39231" y="38258"/>
                  </a:lnTo>
                  <a:lnTo>
                    <a:pt x="41467" y="38603"/>
                  </a:lnTo>
                  <a:lnTo>
                    <a:pt x="39880" y="39866"/>
                  </a:lnTo>
                  <a:lnTo>
                    <a:pt x="41323" y="40211"/>
                  </a:lnTo>
                  <a:lnTo>
                    <a:pt x="40385" y="41245"/>
                  </a:lnTo>
                  <a:lnTo>
                    <a:pt x="42981" y="40556"/>
                  </a:lnTo>
                  <a:lnTo>
                    <a:pt x="41611" y="39694"/>
                  </a:lnTo>
                  <a:lnTo>
                    <a:pt x="44135" y="38430"/>
                  </a:lnTo>
                  <a:lnTo>
                    <a:pt x="42405" y="37798"/>
                  </a:lnTo>
                  <a:lnTo>
                    <a:pt x="44424" y="36879"/>
                  </a:lnTo>
                  <a:lnTo>
                    <a:pt x="42909" y="36190"/>
                  </a:lnTo>
                  <a:lnTo>
                    <a:pt x="44568" y="35213"/>
                  </a:lnTo>
                  <a:lnTo>
                    <a:pt x="42477" y="34467"/>
                  </a:lnTo>
                  <a:lnTo>
                    <a:pt x="43919" y="34065"/>
                  </a:lnTo>
                  <a:lnTo>
                    <a:pt x="41755" y="31882"/>
                  </a:lnTo>
                  <a:lnTo>
                    <a:pt x="41828" y="31882"/>
                  </a:lnTo>
                  <a:lnTo>
                    <a:pt x="41972" y="31882"/>
                  </a:lnTo>
                  <a:lnTo>
                    <a:pt x="42260" y="31882"/>
                  </a:lnTo>
                  <a:lnTo>
                    <a:pt x="42549" y="31882"/>
                  </a:lnTo>
                  <a:lnTo>
                    <a:pt x="42981" y="31824"/>
                  </a:lnTo>
                  <a:lnTo>
                    <a:pt x="43486" y="31767"/>
                  </a:lnTo>
                  <a:lnTo>
                    <a:pt x="44063" y="31709"/>
                  </a:lnTo>
                  <a:lnTo>
                    <a:pt x="44640" y="31537"/>
                  </a:lnTo>
                  <a:lnTo>
                    <a:pt x="45289" y="31307"/>
                  </a:lnTo>
                  <a:lnTo>
                    <a:pt x="45938" y="31077"/>
                  </a:lnTo>
                  <a:lnTo>
                    <a:pt x="46659" y="30848"/>
                  </a:lnTo>
                  <a:lnTo>
                    <a:pt x="47380" y="30560"/>
                  </a:lnTo>
                  <a:lnTo>
                    <a:pt x="48030" y="30331"/>
                  </a:lnTo>
                  <a:lnTo>
                    <a:pt x="48534" y="30101"/>
                  </a:lnTo>
                  <a:lnTo>
                    <a:pt x="48823" y="29986"/>
                  </a:lnTo>
                  <a:lnTo>
                    <a:pt x="48967" y="29929"/>
                  </a:lnTo>
                  <a:lnTo>
                    <a:pt x="49111" y="30043"/>
                  </a:lnTo>
                  <a:lnTo>
                    <a:pt x="49400" y="30388"/>
                  </a:lnTo>
                  <a:lnTo>
                    <a:pt x="49832" y="30963"/>
                  </a:lnTo>
                  <a:lnTo>
                    <a:pt x="50337" y="31767"/>
                  </a:lnTo>
                  <a:lnTo>
                    <a:pt x="50842" y="32858"/>
                  </a:lnTo>
                  <a:lnTo>
                    <a:pt x="51275" y="34294"/>
                  </a:lnTo>
                  <a:lnTo>
                    <a:pt x="51563" y="35960"/>
                  </a:lnTo>
                  <a:lnTo>
                    <a:pt x="51707" y="37971"/>
                  </a:lnTo>
                  <a:lnTo>
                    <a:pt x="51563" y="40039"/>
                  </a:lnTo>
                  <a:lnTo>
                    <a:pt x="51130" y="41819"/>
                  </a:lnTo>
                  <a:lnTo>
                    <a:pt x="50554" y="43313"/>
                  </a:lnTo>
                  <a:lnTo>
                    <a:pt x="49905" y="44519"/>
                  </a:lnTo>
                  <a:lnTo>
                    <a:pt x="49183" y="45438"/>
                  </a:lnTo>
                  <a:lnTo>
                    <a:pt x="48606" y="46070"/>
                  </a:lnTo>
                  <a:lnTo>
                    <a:pt x="48174" y="46472"/>
                  </a:lnTo>
                  <a:lnTo>
                    <a:pt x="48030" y="46587"/>
                  </a:lnTo>
                  <a:lnTo>
                    <a:pt x="47957" y="46472"/>
                  </a:lnTo>
                  <a:lnTo>
                    <a:pt x="47597" y="46185"/>
                  </a:lnTo>
                  <a:lnTo>
                    <a:pt x="47092" y="45783"/>
                  </a:lnTo>
                  <a:lnTo>
                    <a:pt x="46371" y="45266"/>
                  </a:lnTo>
                  <a:lnTo>
                    <a:pt x="45433" y="44749"/>
                  </a:lnTo>
                  <a:lnTo>
                    <a:pt x="44280" y="44232"/>
                  </a:lnTo>
                  <a:lnTo>
                    <a:pt x="42909" y="43715"/>
                  </a:lnTo>
                  <a:lnTo>
                    <a:pt x="41395" y="43313"/>
                  </a:lnTo>
                  <a:lnTo>
                    <a:pt x="39736" y="43141"/>
                  </a:lnTo>
                  <a:lnTo>
                    <a:pt x="38078" y="43313"/>
                  </a:lnTo>
                  <a:lnTo>
                    <a:pt x="36635" y="43715"/>
                  </a:lnTo>
                  <a:lnTo>
                    <a:pt x="35265" y="44175"/>
                  </a:lnTo>
                  <a:lnTo>
                    <a:pt x="34111" y="44749"/>
                  </a:lnTo>
                  <a:lnTo>
                    <a:pt x="33246" y="45209"/>
                  </a:lnTo>
                  <a:lnTo>
                    <a:pt x="32669" y="45611"/>
                  </a:lnTo>
                  <a:lnTo>
                    <a:pt x="32453" y="45726"/>
                  </a:lnTo>
                  <a:lnTo>
                    <a:pt x="32236" y="45324"/>
                  </a:lnTo>
                  <a:lnTo>
                    <a:pt x="31731" y="44060"/>
                  </a:lnTo>
                  <a:lnTo>
                    <a:pt x="31082" y="41934"/>
                  </a:lnTo>
                  <a:lnTo>
                    <a:pt x="30433" y="39005"/>
                  </a:lnTo>
                  <a:lnTo>
                    <a:pt x="8510" y="39005"/>
                  </a:lnTo>
                  <a:lnTo>
                    <a:pt x="1" y="79445"/>
                  </a:lnTo>
                  <a:lnTo>
                    <a:pt x="90722" y="79445"/>
                  </a:lnTo>
                  <a:lnTo>
                    <a:pt x="78390" y="9536"/>
                  </a:lnTo>
                  <a:close/>
                </a:path>
              </a:pathLst>
            </a:custGeom>
            <a:solidFill>
              <a:srgbClr val="91917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124375" y="1069875"/>
              <a:ext cx="322750" cy="397825"/>
            </a:xfrm>
            <a:custGeom>
              <a:pathLst>
                <a:path extrusionOk="0" h="15913" w="12910">
                  <a:moveTo>
                    <a:pt x="10890" y="7124"/>
                  </a:moveTo>
                  <a:lnTo>
                    <a:pt x="10818" y="7756"/>
                  </a:lnTo>
                  <a:lnTo>
                    <a:pt x="10602" y="8215"/>
                  </a:lnTo>
                  <a:lnTo>
                    <a:pt x="10169" y="8502"/>
                  </a:lnTo>
                  <a:lnTo>
                    <a:pt x="9664" y="8560"/>
                  </a:lnTo>
                  <a:lnTo>
                    <a:pt x="9160" y="8387"/>
                  </a:lnTo>
                  <a:lnTo>
                    <a:pt x="8727" y="8043"/>
                  </a:lnTo>
                  <a:lnTo>
                    <a:pt x="8366" y="7583"/>
                  </a:lnTo>
                  <a:lnTo>
                    <a:pt x="8150" y="7009"/>
                  </a:lnTo>
                  <a:lnTo>
                    <a:pt x="3102" y="6090"/>
                  </a:lnTo>
                  <a:lnTo>
                    <a:pt x="2958" y="6090"/>
                  </a:lnTo>
                  <a:lnTo>
                    <a:pt x="2597" y="6147"/>
                  </a:lnTo>
                  <a:lnTo>
                    <a:pt x="2164" y="6319"/>
                  </a:lnTo>
                  <a:lnTo>
                    <a:pt x="2020" y="6607"/>
                  </a:lnTo>
                  <a:lnTo>
                    <a:pt x="2164" y="6951"/>
                  </a:lnTo>
                  <a:lnTo>
                    <a:pt x="2453" y="7296"/>
                  </a:lnTo>
                  <a:lnTo>
                    <a:pt x="2741" y="7526"/>
                  </a:lnTo>
                  <a:lnTo>
                    <a:pt x="2886" y="7583"/>
                  </a:lnTo>
                  <a:lnTo>
                    <a:pt x="2886" y="7985"/>
                  </a:lnTo>
                  <a:lnTo>
                    <a:pt x="2669" y="7870"/>
                  </a:lnTo>
                  <a:lnTo>
                    <a:pt x="2309" y="7526"/>
                  </a:lnTo>
                  <a:lnTo>
                    <a:pt x="1876" y="7009"/>
                  </a:lnTo>
                  <a:lnTo>
                    <a:pt x="1660" y="6434"/>
                  </a:lnTo>
                  <a:lnTo>
                    <a:pt x="1876" y="5975"/>
                  </a:lnTo>
                  <a:lnTo>
                    <a:pt x="2453" y="5802"/>
                  </a:lnTo>
                  <a:lnTo>
                    <a:pt x="2958" y="5688"/>
                  </a:lnTo>
                  <a:lnTo>
                    <a:pt x="3246" y="5688"/>
                  </a:lnTo>
                  <a:lnTo>
                    <a:pt x="8150" y="6549"/>
                  </a:lnTo>
                  <a:lnTo>
                    <a:pt x="8222" y="6090"/>
                  </a:lnTo>
                  <a:lnTo>
                    <a:pt x="8438" y="5745"/>
                  </a:lnTo>
                  <a:lnTo>
                    <a:pt x="8727" y="5458"/>
                  </a:lnTo>
                  <a:lnTo>
                    <a:pt x="9088" y="5343"/>
                  </a:lnTo>
                  <a:lnTo>
                    <a:pt x="7068" y="4596"/>
                  </a:lnTo>
                  <a:lnTo>
                    <a:pt x="7213" y="4194"/>
                  </a:lnTo>
                  <a:lnTo>
                    <a:pt x="9881" y="5400"/>
                  </a:lnTo>
                  <a:lnTo>
                    <a:pt x="8438" y="3160"/>
                  </a:lnTo>
                  <a:lnTo>
                    <a:pt x="8366" y="2815"/>
                  </a:lnTo>
                  <a:lnTo>
                    <a:pt x="8366" y="2528"/>
                  </a:lnTo>
                  <a:lnTo>
                    <a:pt x="8294" y="2356"/>
                  </a:lnTo>
                  <a:lnTo>
                    <a:pt x="8294" y="2298"/>
                  </a:lnTo>
                  <a:lnTo>
                    <a:pt x="8366" y="2298"/>
                  </a:lnTo>
                  <a:lnTo>
                    <a:pt x="8655" y="2183"/>
                  </a:lnTo>
                  <a:lnTo>
                    <a:pt x="9015" y="2011"/>
                  </a:lnTo>
                  <a:lnTo>
                    <a:pt x="9448" y="1724"/>
                  </a:lnTo>
                  <a:lnTo>
                    <a:pt x="9881" y="1207"/>
                  </a:lnTo>
                  <a:lnTo>
                    <a:pt x="10241" y="632"/>
                  </a:lnTo>
                  <a:lnTo>
                    <a:pt x="10458" y="173"/>
                  </a:lnTo>
                  <a:lnTo>
                    <a:pt x="10530" y="1"/>
                  </a:lnTo>
                  <a:lnTo>
                    <a:pt x="10458" y="1"/>
                  </a:lnTo>
                  <a:lnTo>
                    <a:pt x="10241" y="58"/>
                  </a:lnTo>
                  <a:lnTo>
                    <a:pt x="9953" y="173"/>
                  </a:lnTo>
                  <a:lnTo>
                    <a:pt x="9592" y="288"/>
                  </a:lnTo>
                  <a:lnTo>
                    <a:pt x="9160" y="403"/>
                  </a:lnTo>
                  <a:lnTo>
                    <a:pt x="8655" y="518"/>
                  </a:lnTo>
                  <a:lnTo>
                    <a:pt x="8150" y="632"/>
                  </a:lnTo>
                  <a:lnTo>
                    <a:pt x="7573" y="690"/>
                  </a:lnTo>
                  <a:lnTo>
                    <a:pt x="6996" y="747"/>
                  </a:lnTo>
                  <a:lnTo>
                    <a:pt x="6347" y="747"/>
                  </a:lnTo>
                  <a:lnTo>
                    <a:pt x="5626" y="690"/>
                  </a:lnTo>
                  <a:lnTo>
                    <a:pt x="4977" y="632"/>
                  </a:lnTo>
                  <a:lnTo>
                    <a:pt x="4400" y="575"/>
                  </a:lnTo>
                  <a:lnTo>
                    <a:pt x="3895" y="518"/>
                  </a:lnTo>
                  <a:lnTo>
                    <a:pt x="3607" y="460"/>
                  </a:lnTo>
                  <a:lnTo>
                    <a:pt x="3463" y="460"/>
                  </a:lnTo>
                  <a:lnTo>
                    <a:pt x="3318" y="518"/>
                  </a:lnTo>
                  <a:lnTo>
                    <a:pt x="3030" y="690"/>
                  </a:lnTo>
                  <a:lnTo>
                    <a:pt x="2597" y="977"/>
                  </a:lnTo>
                  <a:lnTo>
                    <a:pt x="2092" y="1437"/>
                  </a:lnTo>
                  <a:lnTo>
                    <a:pt x="1515" y="2069"/>
                  </a:lnTo>
                  <a:lnTo>
                    <a:pt x="938" y="2815"/>
                  </a:lnTo>
                  <a:lnTo>
                    <a:pt x="434" y="3792"/>
                  </a:lnTo>
                  <a:lnTo>
                    <a:pt x="73" y="4998"/>
                  </a:lnTo>
                  <a:lnTo>
                    <a:pt x="1" y="6262"/>
                  </a:lnTo>
                  <a:lnTo>
                    <a:pt x="217" y="7641"/>
                  </a:lnTo>
                  <a:lnTo>
                    <a:pt x="578" y="9019"/>
                  </a:lnTo>
                  <a:lnTo>
                    <a:pt x="1083" y="10455"/>
                  </a:lnTo>
                  <a:lnTo>
                    <a:pt x="1588" y="11719"/>
                  </a:lnTo>
                  <a:lnTo>
                    <a:pt x="2164" y="12811"/>
                  </a:lnTo>
                  <a:lnTo>
                    <a:pt x="2597" y="13672"/>
                  </a:lnTo>
                  <a:lnTo>
                    <a:pt x="2886" y="14189"/>
                  </a:lnTo>
                  <a:lnTo>
                    <a:pt x="2886" y="14304"/>
                  </a:lnTo>
                  <a:lnTo>
                    <a:pt x="6780" y="15913"/>
                  </a:lnTo>
                  <a:lnTo>
                    <a:pt x="6636" y="13328"/>
                  </a:lnTo>
                  <a:lnTo>
                    <a:pt x="6996" y="13328"/>
                  </a:lnTo>
                  <a:lnTo>
                    <a:pt x="7357" y="13328"/>
                  </a:lnTo>
                  <a:lnTo>
                    <a:pt x="7789" y="13270"/>
                  </a:lnTo>
                  <a:lnTo>
                    <a:pt x="8294" y="13155"/>
                  </a:lnTo>
                  <a:lnTo>
                    <a:pt x="8799" y="12753"/>
                  </a:lnTo>
                  <a:lnTo>
                    <a:pt x="9160" y="12064"/>
                  </a:lnTo>
                  <a:lnTo>
                    <a:pt x="9304" y="11145"/>
                  </a:lnTo>
                  <a:lnTo>
                    <a:pt x="9376" y="9996"/>
                  </a:lnTo>
                  <a:lnTo>
                    <a:pt x="12910" y="10283"/>
                  </a:lnTo>
                  <a:lnTo>
                    <a:pt x="10818" y="6894"/>
                  </a:lnTo>
                  <a:lnTo>
                    <a:pt x="10818" y="6951"/>
                  </a:lnTo>
                  <a:lnTo>
                    <a:pt x="10890" y="7009"/>
                  </a:lnTo>
                  <a:lnTo>
                    <a:pt x="10890" y="7066"/>
                  </a:lnTo>
                  <a:lnTo>
                    <a:pt x="10890" y="712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367775" y="1204875"/>
              <a:ext cx="7225" cy="5775"/>
            </a:xfrm>
            <a:custGeom>
              <a:pathLst>
                <a:path extrusionOk="0" h="231" w="289">
                  <a:moveTo>
                    <a:pt x="289" y="230"/>
                  </a:moveTo>
                  <a:lnTo>
                    <a:pt x="145" y="0"/>
                  </a:lnTo>
                  <a:lnTo>
                    <a:pt x="1" y="58"/>
                  </a:lnTo>
                  <a:lnTo>
                    <a:pt x="73" y="115"/>
                  </a:lnTo>
                  <a:lnTo>
                    <a:pt x="145" y="115"/>
                  </a:lnTo>
                  <a:lnTo>
                    <a:pt x="217" y="173"/>
                  </a:lnTo>
                  <a:lnTo>
                    <a:pt x="289" y="2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584125" y="1657250"/>
              <a:ext cx="802300" cy="1169000"/>
            </a:xfrm>
            <a:custGeom>
              <a:pathLst>
                <a:path extrusionOk="0" h="46760" w="32092">
                  <a:moveTo>
                    <a:pt x="3029" y="517"/>
                  </a:moveTo>
                  <a:lnTo>
                    <a:pt x="3318" y="689"/>
                  </a:lnTo>
                  <a:lnTo>
                    <a:pt x="4111" y="1206"/>
                  </a:lnTo>
                  <a:lnTo>
                    <a:pt x="5337" y="2011"/>
                  </a:lnTo>
                  <a:lnTo>
                    <a:pt x="6851" y="3045"/>
                  </a:lnTo>
                  <a:lnTo>
                    <a:pt x="8582" y="4366"/>
                  </a:lnTo>
                  <a:lnTo>
                    <a:pt x="10457" y="5859"/>
                  </a:lnTo>
                  <a:lnTo>
                    <a:pt x="12332" y="7525"/>
                  </a:lnTo>
                  <a:lnTo>
                    <a:pt x="14063" y="9363"/>
                  </a:lnTo>
                  <a:lnTo>
                    <a:pt x="15433" y="11087"/>
                  </a:lnTo>
                  <a:lnTo>
                    <a:pt x="16443" y="12351"/>
                  </a:lnTo>
                  <a:lnTo>
                    <a:pt x="17164" y="13327"/>
                  </a:lnTo>
                  <a:lnTo>
                    <a:pt x="17741" y="13959"/>
                  </a:lnTo>
                  <a:lnTo>
                    <a:pt x="18029" y="14418"/>
                  </a:lnTo>
                  <a:lnTo>
                    <a:pt x="18246" y="14648"/>
                  </a:lnTo>
                  <a:lnTo>
                    <a:pt x="18318" y="14763"/>
                  </a:lnTo>
                  <a:lnTo>
                    <a:pt x="18318" y="14763"/>
                  </a:lnTo>
                  <a:lnTo>
                    <a:pt x="17524" y="15338"/>
                  </a:lnTo>
                  <a:lnTo>
                    <a:pt x="17669" y="15510"/>
                  </a:lnTo>
                  <a:lnTo>
                    <a:pt x="18101" y="16027"/>
                  </a:lnTo>
                  <a:lnTo>
                    <a:pt x="18895" y="16889"/>
                  </a:lnTo>
                  <a:lnTo>
                    <a:pt x="19904" y="18267"/>
                  </a:lnTo>
                  <a:lnTo>
                    <a:pt x="21130" y="20048"/>
                  </a:lnTo>
                  <a:lnTo>
                    <a:pt x="22645" y="22346"/>
                  </a:lnTo>
                  <a:lnTo>
                    <a:pt x="24375" y="25160"/>
                  </a:lnTo>
                  <a:lnTo>
                    <a:pt x="26323" y="28607"/>
                  </a:lnTo>
                  <a:lnTo>
                    <a:pt x="27837" y="32169"/>
                  </a:lnTo>
                  <a:lnTo>
                    <a:pt x="29063" y="35271"/>
                  </a:lnTo>
                  <a:lnTo>
                    <a:pt x="30073" y="37913"/>
                  </a:lnTo>
                  <a:lnTo>
                    <a:pt x="30866" y="40096"/>
                  </a:lnTo>
                  <a:lnTo>
                    <a:pt x="31443" y="41762"/>
                  </a:lnTo>
                  <a:lnTo>
                    <a:pt x="31803" y="42968"/>
                  </a:lnTo>
                  <a:lnTo>
                    <a:pt x="32020" y="43715"/>
                  </a:lnTo>
                  <a:lnTo>
                    <a:pt x="32092" y="43945"/>
                  </a:lnTo>
                  <a:lnTo>
                    <a:pt x="30794" y="45323"/>
                  </a:lnTo>
                  <a:lnTo>
                    <a:pt x="30577" y="44921"/>
                  </a:lnTo>
                  <a:lnTo>
                    <a:pt x="30073" y="43887"/>
                  </a:lnTo>
                  <a:lnTo>
                    <a:pt x="29207" y="42394"/>
                  </a:lnTo>
                  <a:lnTo>
                    <a:pt x="28125" y="40498"/>
                  </a:lnTo>
                  <a:lnTo>
                    <a:pt x="26899" y="38487"/>
                  </a:lnTo>
                  <a:lnTo>
                    <a:pt x="25529" y="36419"/>
                  </a:lnTo>
                  <a:lnTo>
                    <a:pt x="24159" y="34466"/>
                  </a:lnTo>
                  <a:lnTo>
                    <a:pt x="22789" y="32858"/>
                  </a:lnTo>
                  <a:lnTo>
                    <a:pt x="21491" y="31652"/>
                  </a:lnTo>
                  <a:lnTo>
                    <a:pt x="20337" y="30503"/>
                  </a:lnTo>
                  <a:lnTo>
                    <a:pt x="19255" y="29584"/>
                  </a:lnTo>
                  <a:lnTo>
                    <a:pt x="18318" y="28722"/>
                  </a:lnTo>
                  <a:lnTo>
                    <a:pt x="17597" y="28090"/>
                  </a:lnTo>
                  <a:lnTo>
                    <a:pt x="17020" y="27631"/>
                  </a:lnTo>
                  <a:lnTo>
                    <a:pt x="16659" y="27343"/>
                  </a:lnTo>
                  <a:lnTo>
                    <a:pt x="16515" y="27228"/>
                  </a:lnTo>
                  <a:lnTo>
                    <a:pt x="16803" y="27745"/>
                  </a:lnTo>
                  <a:lnTo>
                    <a:pt x="17308" y="29182"/>
                  </a:lnTo>
                  <a:lnTo>
                    <a:pt x="17452" y="31249"/>
                  </a:lnTo>
                  <a:lnTo>
                    <a:pt x="16659" y="33662"/>
                  </a:lnTo>
                  <a:lnTo>
                    <a:pt x="16010" y="35213"/>
                  </a:lnTo>
                  <a:lnTo>
                    <a:pt x="15361" y="37166"/>
                  </a:lnTo>
                  <a:lnTo>
                    <a:pt x="14640" y="39292"/>
                  </a:lnTo>
                  <a:lnTo>
                    <a:pt x="13919" y="41474"/>
                  </a:lnTo>
                  <a:lnTo>
                    <a:pt x="13270" y="43485"/>
                  </a:lnTo>
                  <a:lnTo>
                    <a:pt x="12765" y="45208"/>
                  </a:lnTo>
                  <a:lnTo>
                    <a:pt x="12476" y="46357"/>
                  </a:lnTo>
                  <a:lnTo>
                    <a:pt x="12332" y="46759"/>
                  </a:lnTo>
                  <a:lnTo>
                    <a:pt x="9736" y="45093"/>
                  </a:lnTo>
                  <a:lnTo>
                    <a:pt x="9952" y="43370"/>
                  </a:lnTo>
                  <a:lnTo>
                    <a:pt x="10385" y="39349"/>
                  </a:lnTo>
                  <a:lnTo>
                    <a:pt x="10529" y="34409"/>
                  </a:lnTo>
                  <a:lnTo>
                    <a:pt x="9880" y="30158"/>
                  </a:lnTo>
                  <a:lnTo>
                    <a:pt x="9087" y="28320"/>
                  </a:lnTo>
                  <a:lnTo>
                    <a:pt x="8005" y="26309"/>
                  </a:lnTo>
                  <a:lnTo>
                    <a:pt x="6635" y="24241"/>
                  </a:lnTo>
                  <a:lnTo>
                    <a:pt x="5265" y="22288"/>
                  </a:lnTo>
                  <a:lnTo>
                    <a:pt x="3967" y="20508"/>
                  </a:lnTo>
                  <a:lnTo>
                    <a:pt x="2885" y="19071"/>
                  </a:lnTo>
                  <a:lnTo>
                    <a:pt x="2092" y="18095"/>
                  </a:lnTo>
                  <a:lnTo>
                    <a:pt x="1803" y="17750"/>
                  </a:lnTo>
                  <a:lnTo>
                    <a:pt x="14351" y="14763"/>
                  </a:lnTo>
                  <a:lnTo>
                    <a:pt x="14207" y="14533"/>
                  </a:lnTo>
                  <a:lnTo>
                    <a:pt x="13847" y="13787"/>
                  </a:lnTo>
                  <a:lnTo>
                    <a:pt x="13198" y="12695"/>
                  </a:lnTo>
                  <a:lnTo>
                    <a:pt x="12332" y="11317"/>
                  </a:lnTo>
                  <a:lnTo>
                    <a:pt x="11178" y="9708"/>
                  </a:lnTo>
                  <a:lnTo>
                    <a:pt x="9736" y="8042"/>
                  </a:lnTo>
                  <a:lnTo>
                    <a:pt x="8077" y="6261"/>
                  </a:lnTo>
                  <a:lnTo>
                    <a:pt x="6202" y="4596"/>
                  </a:lnTo>
                  <a:lnTo>
                    <a:pt x="4255" y="3160"/>
                  </a:lnTo>
                  <a:lnTo>
                    <a:pt x="2741" y="2068"/>
                  </a:lnTo>
                  <a:lnTo>
                    <a:pt x="1659" y="1264"/>
                  </a:lnTo>
                  <a:lnTo>
                    <a:pt x="938" y="689"/>
                  </a:lnTo>
                  <a:lnTo>
                    <a:pt x="433" y="345"/>
                  </a:lnTo>
                  <a:lnTo>
                    <a:pt x="145" y="115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29" y="5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834725" y="2797500"/>
              <a:ext cx="120825" cy="74700"/>
            </a:xfrm>
            <a:custGeom>
              <a:pathLst>
                <a:path extrusionOk="0" h="2988" w="4833">
                  <a:moveTo>
                    <a:pt x="0" y="0"/>
                  </a:moveTo>
                  <a:lnTo>
                    <a:pt x="73" y="115"/>
                  </a:lnTo>
                  <a:lnTo>
                    <a:pt x="289" y="345"/>
                  </a:lnTo>
                  <a:lnTo>
                    <a:pt x="577" y="690"/>
                  </a:lnTo>
                  <a:lnTo>
                    <a:pt x="1010" y="920"/>
                  </a:lnTo>
                  <a:lnTo>
                    <a:pt x="1443" y="1034"/>
                  </a:lnTo>
                  <a:lnTo>
                    <a:pt x="1731" y="1092"/>
                  </a:lnTo>
                  <a:lnTo>
                    <a:pt x="1875" y="1092"/>
                  </a:lnTo>
                  <a:lnTo>
                    <a:pt x="1948" y="1092"/>
                  </a:lnTo>
                  <a:lnTo>
                    <a:pt x="2092" y="1207"/>
                  </a:lnTo>
                  <a:lnTo>
                    <a:pt x="2452" y="1437"/>
                  </a:lnTo>
                  <a:lnTo>
                    <a:pt x="2957" y="1724"/>
                  </a:lnTo>
                  <a:lnTo>
                    <a:pt x="3462" y="1896"/>
                  </a:lnTo>
                  <a:lnTo>
                    <a:pt x="3967" y="1954"/>
                  </a:lnTo>
                  <a:lnTo>
                    <a:pt x="4399" y="2011"/>
                  </a:lnTo>
                  <a:lnTo>
                    <a:pt x="4688" y="2126"/>
                  </a:lnTo>
                  <a:lnTo>
                    <a:pt x="4832" y="2298"/>
                  </a:lnTo>
                  <a:lnTo>
                    <a:pt x="4688" y="2528"/>
                  </a:lnTo>
                  <a:lnTo>
                    <a:pt x="4255" y="2758"/>
                  </a:lnTo>
                  <a:lnTo>
                    <a:pt x="3678" y="2930"/>
                  </a:lnTo>
                  <a:lnTo>
                    <a:pt x="3246" y="2988"/>
                  </a:lnTo>
                  <a:lnTo>
                    <a:pt x="2813" y="2815"/>
                  </a:lnTo>
                  <a:lnTo>
                    <a:pt x="2380" y="2413"/>
                  </a:lnTo>
                  <a:lnTo>
                    <a:pt x="1948" y="2011"/>
                  </a:lnTo>
                  <a:lnTo>
                    <a:pt x="1659" y="1896"/>
                  </a:lnTo>
                  <a:lnTo>
                    <a:pt x="1659" y="2068"/>
                  </a:lnTo>
                  <a:lnTo>
                    <a:pt x="1731" y="2241"/>
                  </a:lnTo>
                  <a:lnTo>
                    <a:pt x="1803" y="2471"/>
                  </a:lnTo>
                  <a:lnTo>
                    <a:pt x="1875" y="2528"/>
                  </a:lnTo>
                  <a:lnTo>
                    <a:pt x="1443" y="2413"/>
                  </a:lnTo>
                  <a:lnTo>
                    <a:pt x="1010" y="1724"/>
                  </a:lnTo>
                  <a:lnTo>
                    <a:pt x="938" y="1724"/>
                  </a:lnTo>
                  <a:lnTo>
                    <a:pt x="866" y="1724"/>
                  </a:lnTo>
                  <a:lnTo>
                    <a:pt x="649" y="1551"/>
                  </a:lnTo>
                  <a:lnTo>
                    <a:pt x="361" y="1092"/>
                  </a:lnTo>
                  <a:lnTo>
                    <a:pt x="145" y="632"/>
                  </a:lnTo>
                  <a:lnTo>
                    <a:pt x="73" y="288"/>
                  </a:lnTo>
                  <a:lnTo>
                    <a:pt x="0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1371975" y="2791750"/>
              <a:ext cx="106400" cy="80450"/>
            </a:xfrm>
            <a:custGeom>
              <a:pathLst>
                <a:path extrusionOk="0" h="3218" w="4256">
                  <a:moveTo>
                    <a:pt x="145" y="1"/>
                  </a:moveTo>
                  <a:lnTo>
                    <a:pt x="145" y="116"/>
                  </a:lnTo>
                  <a:lnTo>
                    <a:pt x="217" y="403"/>
                  </a:lnTo>
                  <a:lnTo>
                    <a:pt x="434" y="747"/>
                  </a:lnTo>
                  <a:lnTo>
                    <a:pt x="794" y="977"/>
                  </a:lnTo>
                  <a:lnTo>
                    <a:pt x="1227" y="1092"/>
                  </a:lnTo>
                  <a:lnTo>
                    <a:pt x="1443" y="1150"/>
                  </a:lnTo>
                  <a:lnTo>
                    <a:pt x="1587" y="1150"/>
                  </a:lnTo>
                  <a:lnTo>
                    <a:pt x="1659" y="1150"/>
                  </a:lnTo>
                  <a:lnTo>
                    <a:pt x="1804" y="1264"/>
                  </a:lnTo>
                  <a:lnTo>
                    <a:pt x="2092" y="1552"/>
                  </a:lnTo>
                  <a:lnTo>
                    <a:pt x="2525" y="1781"/>
                  </a:lnTo>
                  <a:lnTo>
                    <a:pt x="3030" y="1954"/>
                  </a:lnTo>
                  <a:lnTo>
                    <a:pt x="3534" y="2011"/>
                  </a:lnTo>
                  <a:lnTo>
                    <a:pt x="3967" y="2069"/>
                  </a:lnTo>
                  <a:lnTo>
                    <a:pt x="4256" y="2184"/>
                  </a:lnTo>
                  <a:lnTo>
                    <a:pt x="4256" y="2356"/>
                  </a:lnTo>
                  <a:lnTo>
                    <a:pt x="3967" y="2643"/>
                  </a:lnTo>
                  <a:lnTo>
                    <a:pt x="3390" y="2930"/>
                  </a:lnTo>
                  <a:lnTo>
                    <a:pt x="2741" y="3103"/>
                  </a:lnTo>
                  <a:lnTo>
                    <a:pt x="2236" y="3218"/>
                  </a:lnTo>
                  <a:lnTo>
                    <a:pt x="1876" y="2988"/>
                  </a:lnTo>
                  <a:lnTo>
                    <a:pt x="1515" y="2528"/>
                  </a:lnTo>
                  <a:lnTo>
                    <a:pt x="1227" y="2126"/>
                  </a:lnTo>
                  <a:lnTo>
                    <a:pt x="1010" y="2011"/>
                  </a:lnTo>
                  <a:lnTo>
                    <a:pt x="938" y="2184"/>
                  </a:lnTo>
                  <a:lnTo>
                    <a:pt x="938" y="2413"/>
                  </a:lnTo>
                  <a:lnTo>
                    <a:pt x="1010" y="2586"/>
                  </a:lnTo>
                  <a:lnTo>
                    <a:pt x="1010" y="2701"/>
                  </a:lnTo>
                  <a:lnTo>
                    <a:pt x="506" y="2586"/>
                  </a:lnTo>
                  <a:lnTo>
                    <a:pt x="361" y="1839"/>
                  </a:lnTo>
                  <a:lnTo>
                    <a:pt x="289" y="1839"/>
                  </a:lnTo>
                  <a:lnTo>
                    <a:pt x="217" y="1839"/>
                  </a:lnTo>
                  <a:lnTo>
                    <a:pt x="73" y="1667"/>
                  </a:lnTo>
                  <a:lnTo>
                    <a:pt x="1" y="1207"/>
                  </a:lnTo>
                  <a:lnTo>
                    <a:pt x="1" y="633"/>
                  </a:lnTo>
                  <a:lnTo>
                    <a:pt x="73" y="288"/>
                  </a:lnTo>
                  <a:lnTo>
                    <a:pt x="145" y="58"/>
                  </a:lnTo>
                  <a:lnTo>
                    <a:pt x="14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1051075" y="1486350"/>
              <a:ext cx="180300" cy="168050"/>
            </a:xfrm>
            <a:custGeom>
              <a:pathLst>
                <a:path extrusionOk="0" h="6722" w="7212">
                  <a:moveTo>
                    <a:pt x="0" y="3045"/>
                  </a:moveTo>
                  <a:lnTo>
                    <a:pt x="72" y="2987"/>
                  </a:lnTo>
                  <a:lnTo>
                    <a:pt x="361" y="2872"/>
                  </a:lnTo>
                  <a:lnTo>
                    <a:pt x="649" y="2758"/>
                  </a:lnTo>
                  <a:lnTo>
                    <a:pt x="1082" y="2528"/>
                  </a:lnTo>
                  <a:lnTo>
                    <a:pt x="1515" y="2355"/>
                  </a:lnTo>
                  <a:lnTo>
                    <a:pt x="1947" y="2126"/>
                  </a:lnTo>
                  <a:lnTo>
                    <a:pt x="2236" y="1953"/>
                  </a:lnTo>
                  <a:lnTo>
                    <a:pt x="2452" y="1838"/>
                  </a:lnTo>
                  <a:lnTo>
                    <a:pt x="2596" y="1666"/>
                  </a:lnTo>
                  <a:lnTo>
                    <a:pt x="2885" y="1379"/>
                  </a:lnTo>
                  <a:lnTo>
                    <a:pt x="3173" y="1034"/>
                  </a:lnTo>
                  <a:lnTo>
                    <a:pt x="3534" y="690"/>
                  </a:lnTo>
                  <a:lnTo>
                    <a:pt x="3822" y="345"/>
                  </a:lnTo>
                  <a:lnTo>
                    <a:pt x="4183" y="115"/>
                  </a:lnTo>
                  <a:lnTo>
                    <a:pt x="4471" y="0"/>
                  </a:lnTo>
                  <a:lnTo>
                    <a:pt x="4760" y="58"/>
                  </a:lnTo>
                  <a:lnTo>
                    <a:pt x="5048" y="288"/>
                  </a:lnTo>
                  <a:lnTo>
                    <a:pt x="5409" y="575"/>
                  </a:lnTo>
                  <a:lnTo>
                    <a:pt x="5770" y="977"/>
                  </a:lnTo>
                  <a:lnTo>
                    <a:pt x="6202" y="1436"/>
                  </a:lnTo>
                  <a:lnTo>
                    <a:pt x="6563" y="1838"/>
                  </a:lnTo>
                  <a:lnTo>
                    <a:pt x="6851" y="2183"/>
                  </a:lnTo>
                  <a:lnTo>
                    <a:pt x="7068" y="2413"/>
                  </a:lnTo>
                  <a:lnTo>
                    <a:pt x="7140" y="2528"/>
                  </a:lnTo>
                  <a:lnTo>
                    <a:pt x="7140" y="2585"/>
                  </a:lnTo>
                  <a:lnTo>
                    <a:pt x="7212" y="2758"/>
                  </a:lnTo>
                  <a:lnTo>
                    <a:pt x="7140" y="2987"/>
                  </a:lnTo>
                  <a:lnTo>
                    <a:pt x="7068" y="3160"/>
                  </a:lnTo>
                  <a:lnTo>
                    <a:pt x="6923" y="3332"/>
                  </a:lnTo>
                  <a:lnTo>
                    <a:pt x="6851" y="3389"/>
                  </a:lnTo>
                  <a:lnTo>
                    <a:pt x="6779" y="3447"/>
                  </a:lnTo>
                  <a:lnTo>
                    <a:pt x="6779" y="3447"/>
                  </a:lnTo>
                  <a:lnTo>
                    <a:pt x="6851" y="3562"/>
                  </a:lnTo>
                  <a:lnTo>
                    <a:pt x="6995" y="3849"/>
                  </a:lnTo>
                  <a:lnTo>
                    <a:pt x="7140" y="4194"/>
                  </a:lnTo>
                  <a:lnTo>
                    <a:pt x="7068" y="4538"/>
                  </a:lnTo>
                  <a:lnTo>
                    <a:pt x="6851" y="4768"/>
                  </a:lnTo>
                  <a:lnTo>
                    <a:pt x="6635" y="4883"/>
                  </a:lnTo>
                  <a:lnTo>
                    <a:pt x="6491" y="4940"/>
                  </a:lnTo>
                  <a:lnTo>
                    <a:pt x="6419" y="4940"/>
                  </a:lnTo>
                  <a:lnTo>
                    <a:pt x="6419" y="5055"/>
                  </a:lnTo>
                  <a:lnTo>
                    <a:pt x="6491" y="5285"/>
                  </a:lnTo>
                  <a:lnTo>
                    <a:pt x="6419" y="5572"/>
                  </a:lnTo>
                  <a:lnTo>
                    <a:pt x="6274" y="5802"/>
                  </a:lnTo>
                  <a:lnTo>
                    <a:pt x="5914" y="5974"/>
                  </a:lnTo>
                  <a:lnTo>
                    <a:pt x="5337" y="6147"/>
                  </a:lnTo>
                  <a:lnTo>
                    <a:pt x="4760" y="6319"/>
                  </a:lnTo>
                  <a:lnTo>
                    <a:pt x="4255" y="6549"/>
                  </a:lnTo>
                  <a:lnTo>
                    <a:pt x="3895" y="6721"/>
                  </a:lnTo>
                  <a:lnTo>
                    <a:pt x="3534" y="6721"/>
                  </a:lnTo>
                  <a:lnTo>
                    <a:pt x="3245" y="6721"/>
                  </a:lnTo>
                  <a:lnTo>
                    <a:pt x="3173" y="6606"/>
                  </a:lnTo>
                  <a:lnTo>
                    <a:pt x="3173" y="6491"/>
                  </a:lnTo>
                  <a:lnTo>
                    <a:pt x="3173" y="6319"/>
                  </a:lnTo>
                  <a:lnTo>
                    <a:pt x="3173" y="6204"/>
                  </a:lnTo>
                  <a:lnTo>
                    <a:pt x="3173" y="6147"/>
                  </a:lnTo>
                  <a:lnTo>
                    <a:pt x="3101" y="6147"/>
                  </a:lnTo>
                  <a:lnTo>
                    <a:pt x="2885" y="6147"/>
                  </a:lnTo>
                  <a:lnTo>
                    <a:pt x="2596" y="5974"/>
                  </a:lnTo>
                  <a:lnTo>
                    <a:pt x="2236" y="5687"/>
                  </a:lnTo>
                  <a:lnTo>
                    <a:pt x="1875" y="5285"/>
                  </a:lnTo>
                  <a:lnTo>
                    <a:pt x="1587" y="4998"/>
                  </a:lnTo>
                  <a:lnTo>
                    <a:pt x="1443" y="4768"/>
                  </a:lnTo>
                  <a:lnTo>
                    <a:pt x="1370" y="4711"/>
                  </a:lnTo>
                  <a:lnTo>
                    <a:pt x="145" y="4998"/>
                  </a:lnTo>
                  <a:lnTo>
                    <a:pt x="0" y="30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1034850" y="1595500"/>
              <a:ext cx="16250" cy="15800"/>
            </a:xfrm>
            <a:custGeom>
              <a:pathLst>
                <a:path extrusionOk="0" h="632" w="650">
                  <a:moveTo>
                    <a:pt x="289" y="0"/>
                  </a:moveTo>
                  <a:lnTo>
                    <a:pt x="144" y="57"/>
                  </a:lnTo>
                  <a:lnTo>
                    <a:pt x="72" y="115"/>
                  </a:lnTo>
                  <a:lnTo>
                    <a:pt x="0" y="230"/>
                  </a:lnTo>
                  <a:lnTo>
                    <a:pt x="0" y="345"/>
                  </a:lnTo>
                  <a:lnTo>
                    <a:pt x="72" y="460"/>
                  </a:lnTo>
                  <a:lnTo>
                    <a:pt x="144" y="574"/>
                  </a:lnTo>
                  <a:lnTo>
                    <a:pt x="217" y="632"/>
                  </a:lnTo>
                  <a:lnTo>
                    <a:pt x="361" y="632"/>
                  </a:lnTo>
                  <a:lnTo>
                    <a:pt x="505" y="632"/>
                  </a:lnTo>
                  <a:lnTo>
                    <a:pt x="577" y="574"/>
                  </a:lnTo>
                  <a:lnTo>
                    <a:pt x="649" y="460"/>
                  </a:lnTo>
                  <a:lnTo>
                    <a:pt x="649" y="345"/>
                  </a:lnTo>
                  <a:lnTo>
                    <a:pt x="649" y="230"/>
                  </a:lnTo>
                  <a:lnTo>
                    <a:pt x="505" y="115"/>
                  </a:lnTo>
                  <a:lnTo>
                    <a:pt x="433" y="57"/>
                  </a:lnTo>
                  <a:lnTo>
                    <a:pt x="28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1170050" y="1680225"/>
              <a:ext cx="279475" cy="57450"/>
            </a:xfrm>
            <a:custGeom>
              <a:pathLst>
                <a:path extrusionOk="0" h="2298" w="11179">
                  <a:moveTo>
                    <a:pt x="5482" y="345"/>
                  </a:moveTo>
                  <a:lnTo>
                    <a:pt x="6563" y="345"/>
                  </a:lnTo>
                  <a:lnTo>
                    <a:pt x="7573" y="460"/>
                  </a:lnTo>
                  <a:lnTo>
                    <a:pt x="8511" y="575"/>
                  </a:lnTo>
                  <a:lnTo>
                    <a:pt x="9304" y="804"/>
                  </a:lnTo>
                  <a:lnTo>
                    <a:pt x="10025" y="1034"/>
                  </a:lnTo>
                  <a:lnTo>
                    <a:pt x="10530" y="1379"/>
                  </a:lnTo>
                  <a:lnTo>
                    <a:pt x="10890" y="1724"/>
                  </a:lnTo>
                  <a:lnTo>
                    <a:pt x="11107" y="2068"/>
                  </a:lnTo>
                  <a:lnTo>
                    <a:pt x="11107" y="2011"/>
                  </a:lnTo>
                  <a:lnTo>
                    <a:pt x="11179" y="1953"/>
                  </a:lnTo>
                  <a:lnTo>
                    <a:pt x="11179" y="1953"/>
                  </a:lnTo>
                  <a:lnTo>
                    <a:pt x="11179" y="1896"/>
                  </a:lnTo>
                  <a:lnTo>
                    <a:pt x="11035" y="1494"/>
                  </a:lnTo>
                  <a:lnTo>
                    <a:pt x="10746" y="1149"/>
                  </a:lnTo>
                  <a:lnTo>
                    <a:pt x="10169" y="804"/>
                  </a:lnTo>
                  <a:lnTo>
                    <a:pt x="9520" y="517"/>
                  </a:lnTo>
                  <a:lnTo>
                    <a:pt x="8655" y="287"/>
                  </a:lnTo>
                  <a:lnTo>
                    <a:pt x="7645" y="115"/>
                  </a:lnTo>
                  <a:lnTo>
                    <a:pt x="6636" y="0"/>
                  </a:lnTo>
                  <a:lnTo>
                    <a:pt x="5482" y="0"/>
                  </a:lnTo>
                  <a:lnTo>
                    <a:pt x="4328" y="58"/>
                  </a:lnTo>
                  <a:lnTo>
                    <a:pt x="3318" y="230"/>
                  </a:lnTo>
                  <a:lnTo>
                    <a:pt x="2381" y="402"/>
                  </a:lnTo>
                  <a:lnTo>
                    <a:pt x="1587" y="690"/>
                  </a:lnTo>
                  <a:lnTo>
                    <a:pt x="866" y="977"/>
                  </a:lnTo>
                  <a:lnTo>
                    <a:pt x="361" y="1321"/>
                  </a:lnTo>
                  <a:lnTo>
                    <a:pt x="73" y="1724"/>
                  </a:lnTo>
                  <a:lnTo>
                    <a:pt x="1" y="2126"/>
                  </a:lnTo>
                  <a:lnTo>
                    <a:pt x="1" y="2183"/>
                  </a:lnTo>
                  <a:lnTo>
                    <a:pt x="73" y="2183"/>
                  </a:lnTo>
                  <a:lnTo>
                    <a:pt x="73" y="2241"/>
                  </a:lnTo>
                  <a:lnTo>
                    <a:pt x="73" y="2298"/>
                  </a:lnTo>
                  <a:lnTo>
                    <a:pt x="217" y="1896"/>
                  </a:lnTo>
                  <a:lnTo>
                    <a:pt x="578" y="1551"/>
                  </a:lnTo>
                  <a:lnTo>
                    <a:pt x="1083" y="1264"/>
                  </a:lnTo>
                  <a:lnTo>
                    <a:pt x="1732" y="977"/>
                  </a:lnTo>
                  <a:lnTo>
                    <a:pt x="2525" y="690"/>
                  </a:lnTo>
                  <a:lnTo>
                    <a:pt x="3390" y="517"/>
                  </a:lnTo>
                  <a:lnTo>
                    <a:pt x="4400" y="402"/>
                  </a:lnTo>
                  <a:lnTo>
                    <a:pt x="5482" y="34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1141225" y="1428900"/>
              <a:ext cx="310100" cy="58900"/>
            </a:xfrm>
            <a:custGeom>
              <a:pathLst>
                <a:path extrusionOk="0" h="2356" w="12404">
                  <a:moveTo>
                    <a:pt x="6274" y="2011"/>
                  </a:moveTo>
                  <a:lnTo>
                    <a:pt x="5120" y="2011"/>
                  </a:lnTo>
                  <a:lnTo>
                    <a:pt x="4039" y="1954"/>
                  </a:lnTo>
                  <a:lnTo>
                    <a:pt x="2957" y="1839"/>
                  </a:lnTo>
                  <a:lnTo>
                    <a:pt x="2091" y="1609"/>
                  </a:lnTo>
                  <a:lnTo>
                    <a:pt x="1298" y="1379"/>
                  </a:lnTo>
                  <a:lnTo>
                    <a:pt x="721" y="1092"/>
                  </a:lnTo>
                  <a:lnTo>
                    <a:pt x="216" y="747"/>
                  </a:lnTo>
                  <a:lnTo>
                    <a:pt x="0" y="403"/>
                  </a:lnTo>
                  <a:lnTo>
                    <a:pt x="0" y="460"/>
                  </a:lnTo>
                  <a:lnTo>
                    <a:pt x="0" y="460"/>
                  </a:lnTo>
                  <a:lnTo>
                    <a:pt x="0" y="518"/>
                  </a:lnTo>
                  <a:lnTo>
                    <a:pt x="0" y="575"/>
                  </a:lnTo>
                  <a:lnTo>
                    <a:pt x="144" y="977"/>
                  </a:lnTo>
                  <a:lnTo>
                    <a:pt x="577" y="1322"/>
                  </a:lnTo>
                  <a:lnTo>
                    <a:pt x="1154" y="1666"/>
                  </a:lnTo>
                  <a:lnTo>
                    <a:pt x="1947" y="1896"/>
                  </a:lnTo>
                  <a:lnTo>
                    <a:pt x="2885" y="2126"/>
                  </a:lnTo>
                  <a:lnTo>
                    <a:pt x="3894" y="2298"/>
                  </a:lnTo>
                  <a:lnTo>
                    <a:pt x="5048" y="2356"/>
                  </a:lnTo>
                  <a:lnTo>
                    <a:pt x="6274" y="2356"/>
                  </a:lnTo>
                  <a:lnTo>
                    <a:pt x="7500" y="2298"/>
                  </a:lnTo>
                  <a:lnTo>
                    <a:pt x="8654" y="2126"/>
                  </a:lnTo>
                  <a:lnTo>
                    <a:pt x="9736" y="1896"/>
                  </a:lnTo>
                  <a:lnTo>
                    <a:pt x="10601" y="1609"/>
                  </a:lnTo>
                  <a:lnTo>
                    <a:pt x="11322" y="1322"/>
                  </a:lnTo>
                  <a:lnTo>
                    <a:pt x="11899" y="977"/>
                  </a:lnTo>
                  <a:lnTo>
                    <a:pt x="12260" y="575"/>
                  </a:lnTo>
                  <a:lnTo>
                    <a:pt x="12404" y="173"/>
                  </a:lnTo>
                  <a:lnTo>
                    <a:pt x="12404" y="115"/>
                  </a:lnTo>
                  <a:lnTo>
                    <a:pt x="12404" y="58"/>
                  </a:lnTo>
                  <a:lnTo>
                    <a:pt x="12404" y="58"/>
                  </a:lnTo>
                  <a:lnTo>
                    <a:pt x="12404" y="1"/>
                  </a:lnTo>
                  <a:lnTo>
                    <a:pt x="12188" y="345"/>
                  </a:lnTo>
                  <a:lnTo>
                    <a:pt x="11755" y="690"/>
                  </a:lnTo>
                  <a:lnTo>
                    <a:pt x="11178" y="1035"/>
                  </a:lnTo>
                  <a:lnTo>
                    <a:pt x="10457" y="1322"/>
                  </a:lnTo>
                  <a:lnTo>
                    <a:pt x="9591" y="1609"/>
                  </a:lnTo>
                  <a:lnTo>
                    <a:pt x="8582" y="1781"/>
                  </a:lnTo>
                  <a:lnTo>
                    <a:pt x="7428" y="1954"/>
                  </a:lnTo>
                  <a:lnTo>
                    <a:pt x="6274" y="20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1115975" y="1434650"/>
              <a:ext cx="57725" cy="301600"/>
            </a:xfrm>
            <a:custGeom>
              <a:pathLst>
                <a:path extrusionOk="0" h="12064" w="2309">
                  <a:moveTo>
                    <a:pt x="577" y="6089"/>
                  </a:moveTo>
                  <a:lnTo>
                    <a:pt x="433" y="3906"/>
                  </a:lnTo>
                  <a:lnTo>
                    <a:pt x="433" y="2126"/>
                  </a:lnTo>
                  <a:lnTo>
                    <a:pt x="649" y="747"/>
                  </a:lnTo>
                  <a:lnTo>
                    <a:pt x="1010" y="58"/>
                  </a:lnTo>
                  <a:lnTo>
                    <a:pt x="938" y="58"/>
                  </a:lnTo>
                  <a:lnTo>
                    <a:pt x="938" y="0"/>
                  </a:lnTo>
                  <a:lnTo>
                    <a:pt x="866" y="0"/>
                  </a:lnTo>
                  <a:lnTo>
                    <a:pt x="794" y="0"/>
                  </a:lnTo>
                  <a:lnTo>
                    <a:pt x="361" y="517"/>
                  </a:lnTo>
                  <a:lnTo>
                    <a:pt x="73" y="1839"/>
                  </a:lnTo>
                  <a:lnTo>
                    <a:pt x="0" y="3734"/>
                  </a:lnTo>
                  <a:lnTo>
                    <a:pt x="217" y="6089"/>
                  </a:lnTo>
                  <a:lnTo>
                    <a:pt x="577" y="8387"/>
                  </a:lnTo>
                  <a:lnTo>
                    <a:pt x="1082" y="10283"/>
                  </a:lnTo>
                  <a:lnTo>
                    <a:pt x="1587" y="11604"/>
                  </a:lnTo>
                  <a:lnTo>
                    <a:pt x="2092" y="12064"/>
                  </a:lnTo>
                  <a:lnTo>
                    <a:pt x="2164" y="12064"/>
                  </a:lnTo>
                  <a:lnTo>
                    <a:pt x="2236" y="12006"/>
                  </a:lnTo>
                  <a:lnTo>
                    <a:pt x="2236" y="12006"/>
                  </a:lnTo>
                  <a:lnTo>
                    <a:pt x="2308" y="12006"/>
                  </a:lnTo>
                  <a:lnTo>
                    <a:pt x="1803" y="11317"/>
                  </a:lnTo>
                  <a:lnTo>
                    <a:pt x="1371" y="9996"/>
                  </a:lnTo>
                  <a:lnTo>
                    <a:pt x="938" y="8215"/>
                  </a:lnTo>
                  <a:lnTo>
                    <a:pt x="577" y="60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1449500" y="1428900"/>
              <a:ext cx="34275" cy="305925"/>
            </a:xfrm>
            <a:custGeom>
              <a:pathLst>
                <a:path extrusionOk="0" h="12237" w="1371">
                  <a:moveTo>
                    <a:pt x="217" y="1"/>
                  </a:moveTo>
                  <a:lnTo>
                    <a:pt x="145" y="1"/>
                  </a:lnTo>
                  <a:lnTo>
                    <a:pt x="145" y="58"/>
                  </a:lnTo>
                  <a:lnTo>
                    <a:pt x="73" y="58"/>
                  </a:lnTo>
                  <a:lnTo>
                    <a:pt x="73" y="115"/>
                  </a:lnTo>
                  <a:lnTo>
                    <a:pt x="506" y="747"/>
                  </a:lnTo>
                  <a:lnTo>
                    <a:pt x="794" y="2069"/>
                  </a:lnTo>
                  <a:lnTo>
                    <a:pt x="1010" y="3907"/>
                  </a:lnTo>
                  <a:lnTo>
                    <a:pt x="1010" y="6090"/>
                  </a:lnTo>
                  <a:lnTo>
                    <a:pt x="938" y="8272"/>
                  </a:lnTo>
                  <a:lnTo>
                    <a:pt x="722" y="10168"/>
                  </a:lnTo>
                  <a:lnTo>
                    <a:pt x="361" y="11489"/>
                  </a:lnTo>
                  <a:lnTo>
                    <a:pt x="1" y="12179"/>
                  </a:lnTo>
                  <a:lnTo>
                    <a:pt x="1" y="12236"/>
                  </a:lnTo>
                  <a:lnTo>
                    <a:pt x="73" y="12236"/>
                  </a:lnTo>
                  <a:lnTo>
                    <a:pt x="73" y="12236"/>
                  </a:lnTo>
                  <a:lnTo>
                    <a:pt x="145" y="12236"/>
                  </a:lnTo>
                  <a:lnTo>
                    <a:pt x="578" y="11777"/>
                  </a:lnTo>
                  <a:lnTo>
                    <a:pt x="1010" y="10455"/>
                  </a:lnTo>
                  <a:lnTo>
                    <a:pt x="1227" y="8502"/>
                  </a:lnTo>
                  <a:lnTo>
                    <a:pt x="1371" y="6090"/>
                  </a:lnTo>
                  <a:lnTo>
                    <a:pt x="1299" y="3677"/>
                  </a:lnTo>
                  <a:lnTo>
                    <a:pt x="1083" y="1724"/>
                  </a:lnTo>
                  <a:lnTo>
                    <a:pt x="722" y="460"/>
                  </a:lnTo>
                  <a:lnTo>
                    <a:pt x="21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501200" y="643350"/>
              <a:ext cx="1939925" cy="149375"/>
            </a:xfrm>
            <a:custGeom>
              <a:pathLst>
                <a:path extrusionOk="0" h="5975" w="77597">
                  <a:moveTo>
                    <a:pt x="0" y="1"/>
                  </a:moveTo>
                  <a:lnTo>
                    <a:pt x="0" y="1265"/>
                  </a:lnTo>
                  <a:lnTo>
                    <a:pt x="7140" y="5975"/>
                  </a:lnTo>
                  <a:lnTo>
                    <a:pt x="1442" y="1265"/>
                  </a:lnTo>
                  <a:lnTo>
                    <a:pt x="76154" y="1265"/>
                  </a:lnTo>
                  <a:lnTo>
                    <a:pt x="70529" y="5975"/>
                  </a:lnTo>
                  <a:lnTo>
                    <a:pt x="77596" y="1265"/>
                  </a:lnTo>
                  <a:lnTo>
                    <a:pt x="77596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621975" y="735275"/>
              <a:ext cx="153275" cy="672100"/>
            </a:xfrm>
            <a:custGeom>
              <a:pathLst>
                <a:path extrusionOk="0" h="26884" w="6131">
                  <a:moveTo>
                    <a:pt x="4760" y="0"/>
                  </a:moveTo>
                  <a:lnTo>
                    <a:pt x="1" y="26884"/>
                  </a:lnTo>
                  <a:lnTo>
                    <a:pt x="6131" y="345"/>
                  </a:lnTo>
                  <a:lnTo>
                    <a:pt x="476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2172475" y="735275"/>
              <a:ext cx="153250" cy="672100"/>
            </a:xfrm>
            <a:custGeom>
              <a:pathLst>
                <a:path extrusionOk="0" h="26884" w="6130">
                  <a:moveTo>
                    <a:pt x="1370" y="0"/>
                  </a:moveTo>
                  <a:lnTo>
                    <a:pt x="6130" y="26884"/>
                  </a:lnTo>
                  <a:lnTo>
                    <a:pt x="0" y="345"/>
                  </a:lnTo>
                  <a:lnTo>
                    <a:pt x="137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79325" y="1446125"/>
              <a:ext cx="955550" cy="779825"/>
            </a:xfrm>
            <a:custGeom>
              <a:pathLst>
                <a:path extrusionOk="0" h="31193" w="38222">
                  <a:moveTo>
                    <a:pt x="23149" y="11490"/>
                  </a:moveTo>
                  <a:lnTo>
                    <a:pt x="23293" y="11490"/>
                  </a:lnTo>
                  <a:lnTo>
                    <a:pt x="23438" y="11432"/>
                  </a:lnTo>
                  <a:lnTo>
                    <a:pt x="23582" y="11432"/>
                  </a:lnTo>
                  <a:lnTo>
                    <a:pt x="23726" y="11432"/>
                  </a:lnTo>
                  <a:lnTo>
                    <a:pt x="24736" y="11317"/>
                  </a:lnTo>
                  <a:lnTo>
                    <a:pt x="25890" y="11145"/>
                  </a:lnTo>
                  <a:lnTo>
                    <a:pt x="27043" y="10858"/>
                  </a:lnTo>
                  <a:lnTo>
                    <a:pt x="28269" y="10571"/>
                  </a:lnTo>
                  <a:lnTo>
                    <a:pt x="29423" y="10226"/>
                  </a:lnTo>
                  <a:lnTo>
                    <a:pt x="30649" y="9824"/>
                  </a:lnTo>
                  <a:lnTo>
                    <a:pt x="31803" y="9422"/>
                  </a:lnTo>
                  <a:lnTo>
                    <a:pt x="32957" y="9020"/>
                  </a:lnTo>
                  <a:lnTo>
                    <a:pt x="34039" y="8617"/>
                  </a:lnTo>
                  <a:lnTo>
                    <a:pt x="35048" y="8273"/>
                  </a:lnTo>
                  <a:lnTo>
                    <a:pt x="35914" y="7928"/>
                  </a:lnTo>
                  <a:lnTo>
                    <a:pt x="36707" y="7583"/>
                  </a:lnTo>
                  <a:lnTo>
                    <a:pt x="37356" y="7354"/>
                  </a:lnTo>
                  <a:lnTo>
                    <a:pt x="37789" y="7124"/>
                  </a:lnTo>
                  <a:lnTo>
                    <a:pt x="38149" y="7009"/>
                  </a:lnTo>
                  <a:lnTo>
                    <a:pt x="38221" y="6952"/>
                  </a:lnTo>
                  <a:lnTo>
                    <a:pt x="37644" y="4367"/>
                  </a:lnTo>
                  <a:lnTo>
                    <a:pt x="37572" y="4367"/>
                  </a:lnTo>
                  <a:lnTo>
                    <a:pt x="37428" y="4367"/>
                  </a:lnTo>
                  <a:lnTo>
                    <a:pt x="37212" y="4424"/>
                  </a:lnTo>
                  <a:lnTo>
                    <a:pt x="36779" y="4424"/>
                  </a:lnTo>
                  <a:lnTo>
                    <a:pt x="36346" y="4424"/>
                  </a:lnTo>
                  <a:lnTo>
                    <a:pt x="35697" y="4481"/>
                  </a:lnTo>
                  <a:lnTo>
                    <a:pt x="34976" y="4481"/>
                  </a:lnTo>
                  <a:lnTo>
                    <a:pt x="34183" y="4481"/>
                  </a:lnTo>
                  <a:lnTo>
                    <a:pt x="33173" y="4481"/>
                  </a:lnTo>
                  <a:lnTo>
                    <a:pt x="32091" y="4481"/>
                  </a:lnTo>
                  <a:lnTo>
                    <a:pt x="30865" y="4481"/>
                  </a:lnTo>
                  <a:lnTo>
                    <a:pt x="29567" y="4424"/>
                  </a:lnTo>
                  <a:lnTo>
                    <a:pt x="28053" y="4367"/>
                  </a:lnTo>
                  <a:lnTo>
                    <a:pt x="26466" y="4309"/>
                  </a:lnTo>
                  <a:lnTo>
                    <a:pt x="24664" y="4194"/>
                  </a:lnTo>
                  <a:lnTo>
                    <a:pt x="22789" y="4079"/>
                  </a:lnTo>
                  <a:lnTo>
                    <a:pt x="21274" y="3964"/>
                  </a:lnTo>
                  <a:lnTo>
                    <a:pt x="19832" y="3850"/>
                  </a:lnTo>
                  <a:lnTo>
                    <a:pt x="18390" y="3677"/>
                  </a:lnTo>
                  <a:lnTo>
                    <a:pt x="17019" y="3447"/>
                  </a:lnTo>
                  <a:lnTo>
                    <a:pt x="15721" y="3275"/>
                  </a:lnTo>
                  <a:lnTo>
                    <a:pt x="14495" y="3045"/>
                  </a:lnTo>
                  <a:lnTo>
                    <a:pt x="13341" y="2758"/>
                  </a:lnTo>
                  <a:lnTo>
                    <a:pt x="12188" y="2528"/>
                  </a:lnTo>
                  <a:lnTo>
                    <a:pt x="11178" y="2299"/>
                  </a:lnTo>
                  <a:lnTo>
                    <a:pt x="10168" y="2011"/>
                  </a:lnTo>
                  <a:lnTo>
                    <a:pt x="9303" y="1782"/>
                  </a:lnTo>
                  <a:lnTo>
                    <a:pt x="8438" y="1552"/>
                  </a:lnTo>
                  <a:lnTo>
                    <a:pt x="7716" y="1322"/>
                  </a:lnTo>
                  <a:lnTo>
                    <a:pt x="6995" y="1092"/>
                  </a:lnTo>
                  <a:lnTo>
                    <a:pt x="6418" y="863"/>
                  </a:lnTo>
                  <a:lnTo>
                    <a:pt x="5914" y="690"/>
                  </a:lnTo>
                  <a:lnTo>
                    <a:pt x="5625" y="518"/>
                  </a:lnTo>
                  <a:lnTo>
                    <a:pt x="5265" y="403"/>
                  </a:lnTo>
                  <a:lnTo>
                    <a:pt x="4327" y="173"/>
                  </a:lnTo>
                  <a:lnTo>
                    <a:pt x="3101" y="1"/>
                  </a:lnTo>
                  <a:lnTo>
                    <a:pt x="1731" y="116"/>
                  </a:lnTo>
                  <a:lnTo>
                    <a:pt x="649" y="690"/>
                  </a:lnTo>
                  <a:lnTo>
                    <a:pt x="0" y="1897"/>
                  </a:lnTo>
                  <a:lnTo>
                    <a:pt x="72" y="3964"/>
                  </a:lnTo>
                  <a:lnTo>
                    <a:pt x="1082" y="7009"/>
                  </a:lnTo>
                  <a:lnTo>
                    <a:pt x="2740" y="10513"/>
                  </a:lnTo>
                  <a:lnTo>
                    <a:pt x="4399" y="13615"/>
                  </a:lnTo>
                  <a:lnTo>
                    <a:pt x="6058" y="16430"/>
                  </a:lnTo>
                  <a:lnTo>
                    <a:pt x="7572" y="18842"/>
                  </a:lnTo>
                  <a:lnTo>
                    <a:pt x="8942" y="20968"/>
                  </a:lnTo>
                  <a:lnTo>
                    <a:pt x="10168" y="22749"/>
                  </a:lnTo>
                  <a:lnTo>
                    <a:pt x="11106" y="24242"/>
                  </a:lnTo>
                  <a:lnTo>
                    <a:pt x="11827" y="25391"/>
                  </a:lnTo>
                  <a:lnTo>
                    <a:pt x="12332" y="26425"/>
                  </a:lnTo>
                  <a:lnTo>
                    <a:pt x="12837" y="27402"/>
                  </a:lnTo>
                  <a:lnTo>
                    <a:pt x="13269" y="28321"/>
                  </a:lnTo>
                  <a:lnTo>
                    <a:pt x="13630" y="29182"/>
                  </a:lnTo>
                  <a:lnTo>
                    <a:pt x="13918" y="29872"/>
                  </a:lnTo>
                  <a:lnTo>
                    <a:pt x="14135" y="30446"/>
                  </a:lnTo>
                  <a:lnTo>
                    <a:pt x="14207" y="30791"/>
                  </a:lnTo>
                  <a:lnTo>
                    <a:pt x="14279" y="30906"/>
                  </a:lnTo>
                  <a:lnTo>
                    <a:pt x="14423" y="30963"/>
                  </a:lnTo>
                  <a:lnTo>
                    <a:pt x="14928" y="31020"/>
                  </a:lnTo>
                  <a:lnTo>
                    <a:pt x="15649" y="31078"/>
                  </a:lnTo>
                  <a:lnTo>
                    <a:pt x="16587" y="31193"/>
                  </a:lnTo>
                  <a:lnTo>
                    <a:pt x="17668" y="31193"/>
                  </a:lnTo>
                  <a:lnTo>
                    <a:pt x="18966" y="31193"/>
                  </a:lnTo>
                  <a:lnTo>
                    <a:pt x="20265" y="31020"/>
                  </a:lnTo>
                  <a:lnTo>
                    <a:pt x="21707" y="30791"/>
                  </a:lnTo>
                  <a:lnTo>
                    <a:pt x="23005" y="30331"/>
                  </a:lnTo>
                  <a:lnTo>
                    <a:pt x="23942" y="29584"/>
                  </a:lnTo>
                  <a:lnTo>
                    <a:pt x="24519" y="28665"/>
                  </a:lnTo>
                  <a:lnTo>
                    <a:pt x="24808" y="27516"/>
                  </a:lnTo>
                  <a:lnTo>
                    <a:pt x="24808" y="26253"/>
                  </a:lnTo>
                  <a:lnTo>
                    <a:pt x="24591" y="24817"/>
                  </a:lnTo>
                  <a:lnTo>
                    <a:pt x="24087" y="23323"/>
                  </a:lnTo>
                  <a:lnTo>
                    <a:pt x="23438" y="21715"/>
                  </a:lnTo>
                  <a:lnTo>
                    <a:pt x="22861" y="20623"/>
                  </a:lnTo>
                  <a:lnTo>
                    <a:pt x="22212" y="19359"/>
                  </a:lnTo>
                  <a:lnTo>
                    <a:pt x="21490" y="18038"/>
                  </a:lnTo>
                  <a:lnTo>
                    <a:pt x="20697" y="16602"/>
                  </a:lnTo>
                  <a:lnTo>
                    <a:pt x="19832" y="15166"/>
                  </a:lnTo>
                  <a:lnTo>
                    <a:pt x="18966" y="13787"/>
                  </a:lnTo>
                  <a:lnTo>
                    <a:pt x="18173" y="12409"/>
                  </a:lnTo>
                  <a:lnTo>
                    <a:pt x="17380" y="11202"/>
                  </a:lnTo>
                  <a:lnTo>
                    <a:pt x="17885" y="11260"/>
                  </a:lnTo>
                  <a:lnTo>
                    <a:pt x="18390" y="11260"/>
                  </a:lnTo>
                  <a:lnTo>
                    <a:pt x="18822" y="11317"/>
                  </a:lnTo>
                  <a:lnTo>
                    <a:pt x="19327" y="11375"/>
                  </a:lnTo>
                  <a:lnTo>
                    <a:pt x="19832" y="11432"/>
                  </a:lnTo>
                  <a:lnTo>
                    <a:pt x="20337" y="11432"/>
                  </a:lnTo>
                  <a:lnTo>
                    <a:pt x="20769" y="11490"/>
                  </a:lnTo>
                  <a:lnTo>
                    <a:pt x="21274" y="11490"/>
                  </a:lnTo>
                  <a:lnTo>
                    <a:pt x="21635" y="11834"/>
                  </a:lnTo>
                  <a:lnTo>
                    <a:pt x="22067" y="12236"/>
                  </a:lnTo>
                  <a:lnTo>
                    <a:pt x="22500" y="12696"/>
                  </a:lnTo>
                  <a:lnTo>
                    <a:pt x="22933" y="13213"/>
                  </a:lnTo>
                  <a:lnTo>
                    <a:pt x="23365" y="13730"/>
                  </a:lnTo>
                  <a:lnTo>
                    <a:pt x="23870" y="14304"/>
                  </a:lnTo>
                  <a:lnTo>
                    <a:pt x="24303" y="14936"/>
                  </a:lnTo>
                  <a:lnTo>
                    <a:pt x="24808" y="15568"/>
                  </a:lnTo>
                  <a:lnTo>
                    <a:pt x="25673" y="16832"/>
                  </a:lnTo>
                  <a:lnTo>
                    <a:pt x="26250" y="17751"/>
                  </a:lnTo>
                  <a:lnTo>
                    <a:pt x="26683" y="18440"/>
                  </a:lnTo>
                  <a:lnTo>
                    <a:pt x="27043" y="18900"/>
                  </a:lnTo>
                  <a:lnTo>
                    <a:pt x="27188" y="19187"/>
                  </a:lnTo>
                  <a:lnTo>
                    <a:pt x="27260" y="19302"/>
                  </a:lnTo>
                  <a:lnTo>
                    <a:pt x="27332" y="19359"/>
                  </a:lnTo>
                  <a:lnTo>
                    <a:pt x="27332" y="19359"/>
                  </a:lnTo>
                  <a:lnTo>
                    <a:pt x="28918" y="19647"/>
                  </a:lnTo>
                  <a:lnTo>
                    <a:pt x="29063" y="17866"/>
                  </a:lnTo>
                  <a:lnTo>
                    <a:pt x="28918" y="17694"/>
                  </a:lnTo>
                  <a:lnTo>
                    <a:pt x="28486" y="17234"/>
                  </a:lnTo>
                  <a:lnTo>
                    <a:pt x="27909" y="16602"/>
                  </a:lnTo>
                  <a:lnTo>
                    <a:pt x="27188" y="15855"/>
                  </a:lnTo>
                  <a:lnTo>
                    <a:pt x="26394" y="15051"/>
                  </a:lnTo>
                  <a:lnTo>
                    <a:pt x="25745" y="14304"/>
                  </a:lnTo>
                  <a:lnTo>
                    <a:pt x="25096" y="13672"/>
                  </a:lnTo>
                  <a:lnTo>
                    <a:pt x="24736" y="13213"/>
                  </a:lnTo>
                  <a:lnTo>
                    <a:pt x="24447" y="12868"/>
                  </a:lnTo>
                  <a:lnTo>
                    <a:pt x="24087" y="12409"/>
                  </a:lnTo>
                  <a:lnTo>
                    <a:pt x="23654" y="11949"/>
                  </a:lnTo>
                  <a:lnTo>
                    <a:pt x="23149" y="114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1290850" y="1619900"/>
              <a:ext cx="786075" cy="1324100"/>
            </a:xfrm>
            <a:custGeom>
              <a:pathLst>
                <a:path extrusionOk="0" h="52964" w="31443">
                  <a:moveTo>
                    <a:pt x="28486" y="747"/>
                  </a:moveTo>
                  <a:lnTo>
                    <a:pt x="28198" y="920"/>
                  </a:lnTo>
                  <a:lnTo>
                    <a:pt x="27477" y="1552"/>
                  </a:lnTo>
                  <a:lnTo>
                    <a:pt x="26323" y="2413"/>
                  </a:lnTo>
                  <a:lnTo>
                    <a:pt x="24880" y="3620"/>
                  </a:lnTo>
                  <a:lnTo>
                    <a:pt x="23222" y="5113"/>
                  </a:lnTo>
                  <a:lnTo>
                    <a:pt x="21491" y="6779"/>
                  </a:lnTo>
                  <a:lnTo>
                    <a:pt x="19760" y="8617"/>
                  </a:lnTo>
                  <a:lnTo>
                    <a:pt x="18174" y="10628"/>
                  </a:lnTo>
                  <a:lnTo>
                    <a:pt x="16948" y="12408"/>
                  </a:lnTo>
                  <a:lnTo>
                    <a:pt x="16082" y="13787"/>
                  </a:lnTo>
                  <a:lnTo>
                    <a:pt x="15361" y="14821"/>
                  </a:lnTo>
                  <a:lnTo>
                    <a:pt x="14929" y="15510"/>
                  </a:lnTo>
                  <a:lnTo>
                    <a:pt x="14640" y="15912"/>
                  </a:lnTo>
                  <a:lnTo>
                    <a:pt x="14424" y="16200"/>
                  </a:lnTo>
                  <a:lnTo>
                    <a:pt x="14352" y="16315"/>
                  </a:lnTo>
                  <a:lnTo>
                    <a:pt x="14352" y="16315"/>
                  </a:lnTo>
                  <a:lnTo>
                    <a:pt x="15217" y="16946"/>
                  </a:lnTo>
                  <a:lnTo>
                    <a:pt x="14929" y="17061"/>
                  </a:lnTo>
                  <a:lnTo>
                    <a:pt x="13991" y="17521"/>
                  </a:lnTo>
                  <a:lnTo>
                    <a:pt x="12693" y="18383"/>
                  </a:lnTo>
                  <a:lnTo>
                    <a:pt x="11034" y="19589"/>
                  </a:lnTo>
                  <a:lnTo>
                    <a:pt x="9231" y="21312"/>
                  </a:lnTo>
                  <a:lnTo>
                    <a:pt x="7284" y="23552"/>
                  </a:lnTo>
                  <a:lnTo>
                    <a:pt x="5481" y="26310"/>
                  </a:lnTo>
                  <a:lnTo>
                    <a:pt x="3823" y="29756"/>
                  </a:lnTo>
                  <a:lnTo>
                    <a:pt x="2741" y="33203"/>
                  </a:lnTo>
                  <a:lnTo>
                    <a:pt x="1948" y="36190"/>
                  </a:lnTo>
                  <a:lnTo>
                    <a:pt x="1227" y="38718"/>
                  </a:lnTo>
                  <a:lnTo>
                    <a:pt x="722" y="40843"/>
                  </a:lnTo>
                  <a:lnTo>
                    <a:pt x="361" y="42451"/>
                  </a:lnTo>
                  <a:lnTo>
                    <a:pt x="145" y="43600"/>
                  </a:lnTo>
                  <a:lnTo>
                    <a:pt x="73" y="44290"/>
                  </a:lnTo>
                  <a:lnTo>
                    <a:pt x="1" y="44519"/>
                  </a:lnTo>
                  <a:lnTo>
                    <a:pt x="1515" y="46185"/>
                  </a:lnTo>
                  <a:lnTo>
                    <a:pt x="1659" y="45841"/>
                  </a:lnTo>
                  <a:lnTo>
                    <a:pt x="2092" y="44864"/>
                  </a:lnTo>
                  <a:lnTo>
                    <a:pt x="2741" y="43428"/>
                  </a:lnTo>
                  <a:lnTo>
                    <a:pt x="3606" y="41647"/>
                  </a:lnTo>
                  <a:lnTo>
                    <a:pt x="4544" y="39752"/>
                  </a:lnTo>
                  <a:lnTo>
                    <a:pt x="5626" y="37799"/>
                  </a:lnTo>
                  <a:lnTo>
                    <a:pt x="6779" y="36018"/>
                  </a:lnTo>
                  <a:lnTo>
                    <a:pt x="7933" y="34467"/>
                  </a:lnTo>
                  <a:lnTo>
                    <a:pt x="9231" y="33318"/>
                  </a:lnTo>
                  <a:lnTo>
                    <a:pt x="10674" y="32341"/>
                  </a:lnTo>
                  <a:lnTo>
                    <a:pt x="12188" y="31480"/>
                  </a:lnTo>
                  <a:lnTo>
                    <a:pt x="13703" y="30848"/>
                  </a:lnTo>
                  <a:lnTo>
                    <a:pt x="15073" y="30331"/>
                  </a:lnTo>
                  <a:lnTo>
                    <a:pt x="16227" y="29986"/>
                  </a:lnTo>
                  <a:lnTo>
                    <a:pt x="16948" y="29756"/>
                  </a:lnTo>
                  <a:lnTo>
                    <a:pt x="17236" y="29699"/>
                  </a:lnTo>
                  <a:lnTo>
                    <a:pt x="17020" y="30273"/>
                  </a:lnTo>
                  <a:lnTo>
                    <a:pt x="16659" y="31767"/>
                  </a:lnTo>
                  <a:lnTo>
                    <a:pt x="16659" y="34065"/>
                  </a:lnTo>
                  <a:lnTo>
                    <a:pt x="17597" y="36822"/>
                  </a:lnTo>
                  <a:lnTo>
                    <a:pt x="18390" y="38660"/>
                  </a:lnTo>
                  <a:lnTo>
                    <a:pt x="19255" y="41015"/>
                  </a:lnTo>
                  <a:lnTo>
                    <a:pt x="20193" y="43715"/>
                  </a:lnTo>
                  <a:lnTo>
                    <a:pt x="21130" y="46415"/>
                  </a:lnTo>
                  <a:lnTo>
                    <a:pt x="21924" y="48943"/>
                  </a:lnTo>
                  <a:lnTo>
                    <a:pt x="22573" y="51011"/>
                  </a:lnTo>
                  <a:lnTo>
                    <a:pt x="23078" y="52447"/>
                  </a:lnTo>
                  <a:lnTo>
                    <a:pt x="23222" y="52964"/>
                  </a:lnTo>
                  <a:lnTo>
                    <a:pt x="25602" y="51528"/>
                  </a:lnTo>
                  <a:lnTo>
                    <a:pt x="25457" y="50953"/>
                  </a:lnTo>
                  <a:lnTo>
                    <a:pt x="25169" y="49402"/>
                  </a:lnTo>
                  <a:lnTo>
                    <a:pt x="24808" y="47162"/>
                  </a:lnTo>
                  <a:lnTo>
                    <a:pt x="24448" y="44405"/>
                  </a:lnTo>
                  <a:lnTo>
                    <a:pt x="24087" y="41475"/>
                  </a:lnTo>
                  <a:lnTo>
                    <a:pt x="23871" y="38488"/>
                  </a:lnTo>
                  <a:lnTo>
                    <a:pt x="23871" y="35788"/>
                  </a:lnTo>
                  <a:lnTo>
                    <a:pt x="24159" y="33548"/>
                  </a:lnTo>
                  <a:lnTo>
                    <a:pt x="24736" y="31537"/>
                  </a:lnTo>
                  <a:lnTo>
                    <a:pt x="25674" y="29297"/>
                  </a:lnTo>
                  <a:lnTo>
                    <a:pt x="26828" y="26999"/>
                  </a:lnTo>
                  <a:lnTo>
                    <a:pt x="28054" y="24816"/>
                  </a:lnTo>
                  <a:lnTo>
                    <a:pt x="29207" y="22863"/>
                  </a:lnTo>
                  <a:lnTo>
                    <a:pt x="30217" y="21255"/>
                  </a:lnTo>
                  <a:lnTo>
                    <a:pt x="30866" y="20221"/>
                  </a:lnTo>
                  <a:lnTo>
                    <a:pt x="31154" y="19819"/>
                  </a:lnTo>
                  <a:lnTo>
                    <a:pt x="18318" y="16372"/>
                  </a:lnTo>
                  <a:lnTo>
                    <a:pt x="18390" y="16085"/>
                  </a:lnTo>
                  <a:lnTo>
                    <a:pt x="18751" y="15338"/>
                  </a:lnTo>
                  <a:lnTo>
                    <a:pt x="19328" y="14132"/>
                  </a:lnTo>
                  <a:lnTo>
                    <a:pt x="20049" y="12638"/>
                  </a:lnTo>
                  <a:lnTo>
                    <a:pt x="21058" y="10915"/>
                  </a:lnTo>
                  <a:lnTo>
                    <a:pt x="22356" y="9077"/>
                  </a:lnTo>
                  <a:lnTo>
                    <a:pt x="23871" y="7124"/>
                  </a:lnTo>
                  <a:lnTo>
                    <a:pt x="25602" y="5285"/>
                  </a:lnTo>
                  <a:lnTo>
                    <a:pt x="27404" y="3620"/>
                  </a:lnTo>
                  <a:lnTo>
                    <a:pt x="28847" y="2356"/>
                  </a:lnTo>
                  <a:lnTo>
                    <a:pt x="29856" y="1437"/>
                  </a:lnTo>
                  <a:lnTo>
                    <a:pt x="30578" y="805"/>
                  </a:lnTo>
                  <a:lnTo>
                    <a:pt x="31010" y="345"/>
                  </a:lnTo>
                  <a:lnTo>
                    <a:pt x="31299" y="115"/>
                  </a:lnTo>
                  <a:lnTo>
                    <a:pt x="31443" y="1"/>
                  </a:lnTo>
                  <a:lnTo>
                    <a:pt x="31443" y="1"/>
                  </a:lnTo>
                  <a:lnTo>
                    <a:pt x="28486" y="7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820900" y="2923875"/>
              <a:ext cx="117225" cy="73275"/>
            </a:xfrm>
            <a:custGeom>
              <a:pathLst>
                <a:path extrusionOk="0" h="2931" w="4689">
                  <a:moveTo>
                    <a:pt x="4688" y="0"/>
                  </a:moveTo>
                  <a:lnTo>
                    <a:pt x="4616" y="115"/>
                  </a:lnTo>
                  <a:lnTo>
                    <a:pt x="4472" y="403"/>
                  </a:lnTo>
                  <a:lnTo>
                    <a:pt x="4183" y="690"/>
                  </a:lnTo>
                  <a:lnTo>
                    <a:pt x="3751" y="862"/>
                  </a:lnTo>
                  <a:lnTo>
                    <a:pt x="3318" y="920"/>
                  </a:lnTo>
                  <a:lnTo>
                    <a:pt x="3029" y="920"/>
                  </a:lnTo>
                  <a:lnTo>
                    <a:pt x="2885" y="920"/>
                  </a:lnTo>
                  <a:lnTo>
                    <a:pt x="2813" y="920"/>
                  </a:lnTo>
                  <a:lnTo>
                    <a:pt x="2669" y="1034"/>
                  </a:lnTo>
                  <a:lnTo>
                    <a:pt x="2308" y="1207"/>
                  </a:lnTo>
                  <a:lnTo>
                    <a:pt x="1876" y="1379"/>
                  </a:lnTo>
                  <a:lnTo>
                    <a:pt x="1371" y="1437"/>
                  </a:lnTo>
                  <a:lnTo>
                    <a:pt x="866" y="1379"/>
                  </a:lnTo>
                  <a:lnTo>
                    <a:pt x="433" y="1322"/>
                  </a:lnTo>
                  <a:lnTo>
                    <a:pt x="145" y="1379"/>
                  </a:lnTo>
                  <a:lnTo>
                    <a:pt x="1" y="1551"/>
                  </a:lnTo>
                  <a:lnTo>
                    <a:pt x="217" y="1896"/>
                  </a:lnTo>
                  <a:lnTo>
                    <a:pt x="650" y="2356"/>
                  </a:lnTo>
                  <a:lnTo>
                    <a:pt x="1227" y="2700"/>
                  </a:lnTo>
                  <a:lnTo>
                    <a:pt x="1659" y="2930"/>
                  </a:lnTo>
                  <a:lnTo>
                    <a:pt x="2092" y="2815"/>
                  </a:lnTo>
                  <a:lnTo>
                    <a:pt x="2525" y="2413"/>
                  </a:lnTo>
                  <a:lnTo>
                    <a:pt x="2885" y="2068"/>
                  </a:lnTo>
                  <a:lnTo>
                    <a:pt x="3174" y="1954"/>
                  </a:lnTo>
                  <a:lnTo>
                    <a:pt x="3174" y="2126"/>
                  </a:lnTo>
                  <a:lnTo>
                    <a:pt x="3102" y="2413"/>
                  </a:lnTo>
                  <a:lnTo>
                    <a:pt x="3029" y="2585"/>
                  </a:lnTo>
                  <a:lnTo>
                    <a:pt x="2957" y="2700"/>
                  </a:lnTo>
                  <a:lnTo>
                    <a:pt x="3462" y="2700"/>
                  </a:lnTo>
                  <a:lnTo>
                    <a:pt x="3823" y="1954"/>
                  </a:lnTo>
                  <a:lnTo>
                    <a:pt x="3895" y="2011"/>
                  </a:lnTo>
                  <a:lnTo>
                    <a:pt x="3967" y="1954"/>
                  </a:lnTo>
                  <a:lnTo>
                    <a:pt x="4183" y="1781"/>
                  </a:lnTo>
                  <a:lnTo>
                    <a:pt x="4400" y="1322"/>
                  </a:lnTo>
                  <a:lnTo>
                    <a:pt x="4616" y="747"/>
                  </a:lnTo>
                  <a:lnTo>
                    <a:pt x="4688" y="345"/>
                  </a:lnTo>
                  <a:lnTo>
                    <a:pt x="4688" y="58"/>
                  </a:lnTo>
                  <a:lnTo>
                    <a:pt x="46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207925" y="2672550"/>
              <a:ext cx="111800" cy="140775"/>
            </a:xfrm>
            <a:custGeom>
              <a:pathLst>
                <a:path extrusionOk="0" h="5631" w="4472">
                  <a:moveTo>
                    <a:pt x="4471" y="4194"/>
                  </a:moveTo>
                  <a:lnTo>
                    <a:pt x="4399" y="4252"/>
                  </a:lnTo>
                  <a:lnTo>
                    <a:pt x="4327" y="4309"/>
                  </a:lnTo>
                  <a:lnTo>
                    <a:pt x="4039" y="4309"/>
                  </a:lnTo>
                  <a:lnTo>
                    <a:pt x="3678" y="3964"/>
                  </a:lnTo>
                  <a:lnTo>
                    <a:pt x="3246" y="3505"/>
                  </a:lnTo>
                  <a:lnTo>
                    <a:pt x="3029" y="3160"/>
                  </a:lnTo>
                  <a:lnTo>
                    <a:pt x="2885" y="2930"/>
                  </a:lnTo>
                  <a:lnTo>
                    <a:pt x="2813" y="2873"/>
                  </a:lnTo>
                  <a:lnTo>
                    <a:pt x="2669" y="2816"/>
                  </a:lnTo>
                  <a:lnTo>
                    <a:pt x="2308" y="2586"/>
                  </a:lnTo>
                  <a:lnTo>
                    <a:pt x="1875" y="2184"/>
                  </a:lnTo>
                  <a:lnTo>
                    <a:pt x="1371" y="1609"/>
                  </a:lnTo>
                  <a:lnTo>
                    <a:pt x="866" y="920"/>
                  </a:lnTo>
                  <a:lnTo>
                    <a:pt x="361" y="345"/>
                  </a:lnTo>
                  <a:lnTo>
                    <a:pt x="72" y="1"/>
                  </a:lnTo>
                  <a:lnTo>
                    <a:pt x="0" y="58"/>
                  </a:lnTo>
                  <a:lnTo>
                    <a:pt x="217" y="690"/>
                  </a:lnTo>
                  <a:lnTo>
                    <a:pt x="649" y="1667"/>
                  </a:lnTo>
                  <a:lnTo>
                    <a:pt x="1226" y="2758"/>
                  </a:lnTo>
                  <a:lnTo>
                    <a:pt x="1731" y="3562"/>
                  </a:lnTo>
                  <a:lnTo>
                    <a:pt x="2164" y="3964"/>
                  </a:lnTo>
                  <a:lnTo>
                    <a:pt x="2596" y="4137"/>
                  </a:lnTo>
                  <a:lnTo>
                    <a:pt x="2957" y="4252"/>
                  </a:lnTo>
                  <a:lnTo>
                    <a:pt x="3173" y="4424"/>
                  </a:lnTo>
                  <a:lnTo>
                    <a:pt x="3246" y="4711"/>
                  </a:lnTo>
                  <a:lnTo>
                    <a:pt x="3246" y="4884"/>
                  </a:lnTo>
                  <a:lnTo>
                    <a:pt x="3173" y="4998"/>
                  </a:lnTo>
                  <a:lnTo>
                    <a:pt x="3101" y="4998"/>
                  </a:lnTo>
                  <a:lnTo>
                    <a:pt x="3534" y="5630"/>
                  </a:lnTo>
                  <a:lnTo>
                    <a:pt x="3822" y="5228"/>
                  </a:lnTo>
                  <a:lnTo>
                    <a:pt x="3895" y="5343"/>
                  </a:lnTo>
                  <a:lnTo>
                    <a:pt x="3967" y="5458"/>
                  </a:lnTo>
                  <a:lnTo>
                    <a:pt x="4111" y="5515"/>
                  </a:lnTo>
                  <a:lnTo>
                    <a:pt x="4255" y="5286"/>
                  </a:lnTo>
                  <a:lnTo>
                    <a:pt x="4399" y="4884"/>
                  </a:lnTo>
                  <a:lnTo>
                    <a:pt x="4471" y="4539"/>
                  </a:lnTo>
                  <a:lnTo>
                    <a:pt x="4471" y="4309"/>
                  </a:lnTo>
                  <a:lnTo>
                    <a:pt x="4471" y="4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1424275" y="1476300"/>
              <a:ext cx="178500" cy="169475"/>
            </a:xfrm>
            <a:custGeom>
              <a:pathLst>
                <a:path extrusionOk="0" h="6779" w="7140">
                  <a:moveTo>
                    <a:pt x="7140" y="2815"/>
                  </a:moveTo>
                  <a:lnTo>
                    <a:pt x="7067" y="2757"/>
                  </a:lnTo>
                  <a:lnTo>
                    <a:pt x="6779" y="2700"/>
                  </a:lnTo>
                  <a:lnTo>
                    <a:pt x="6418" y="2528"/>
                  </a:lnTo>
                  <a:lnTo>
                    <a:pt x="5986" y="2355"/>
                  </a:lnTo>
                  <a:lnTo>
                    <a:pt x="5553" y="2183"/>
                  </a:lnTo>
                  <a:lnTo>
                    <a:pt x="5120" y="2011"/>
                  </a:lnTo>
                  <a:lnTo>
                    <a:pt x="4760" y="1838"/>
                  </a:lnTo>
                  <a:lnTo>
                    <a:pt x="4543" y="1723"/>
                  </a:lnTo>
                  <a:lnTo>
                    <a:pt x="4327" y="1551"/>
                  </a:lnTo>
                  <a:lnTo>
                    <a:pt x="4111" y="1264"/>
                  </a:lnTo>
                  <a:lnTo>
                    <a:pt x="3750" y="977"/>
                  </a:lnTo>
                  <a:lnTo>
                    <a:pt x="3462" y="632"/>
                  </a:lnTo>
                  <a:lnTo>
                    <a:pt x="3101" y="345"/>
                  </a:lnTo>
                  <a:lnTo>
                    <a:pt x="2741" y="115"/>
                  </a:lnTo>
                  <a:lnTo>
                    <a:pt x="2452" y="0"/>
                  </a:lnTo>
                  <a:lnTo>
                    <a:pt x="2164" y="58"/>
                  </a:lnTo>
                  <a:lnTo>
                    <a:pt x="1947" y="287"/>
                  </a:lnTo>
                  <a:lnTo>
                    <a:pt x="1587" y="632"/>
                  </a:lnTo>
                  <a:lnTo>
                    <a:pt x="1226" y="1092"/>
                  </a:lnTo>
                  <a:lnTo>
                    <a:pt x="866" y="1551"/>
                  </a:lnTo>
                  <a:lnTo>
                    <a:pt x="577" y="1953"/>
                  </a:lnTo>
                  <a:lnTo>
                    <a:pt x="289" y="2355"/>
                  </a:lnTo>
                  <a:lnTo>
                    <a:pt x="72" y="2585"/>
                  </a:lnTo>
                  <a:lnTo>
                    <a:pt x="0" y="2700"/>
                  </a:lnTo>
                  <a:lnTo>
                    <a:pt x="0" y="2757"/>
                  </a:lnTo>
                  <a:lnTo>
                    <a:pt x="0" y="2930"/>
                  </a:lnTo>
                  <a:lnTo>
                    <a:pt x="0" y="3160"/>
                  </a:lnTo>
                  <a:lnTo>
                    <a:pt x="144" y="3332"/>
                  </a:lnTo>
                  <a:lnTo>
                    <a:pt x="289" y="3504"/>
                  </a:lnTo>
                  <a:lnTo>
                    <a:pt x="433" y="3562"/>
                  </a:lnTo>
                  <a:lnTo>
                    <a:pt x="505" y="3619"/>
                  </a:lnTo>
                  <a:lnTo>
                    <a:pt x="505" y="3619"/>
                  </a:lnTo>
                  <a:lnTo>
                    <a:pt x="433" y="3734"/>
                  </a:lnTo>
                  <a:lnTo>
                    <a:pt x="289" y="4021"/>
                  </a:lnTo>
                  <a:lnTo>
                    <a:pt x="217" y="4423"/>
                  </a:lnTo>
                  <a:lnTo>
                    <a:pt x="289" y="4768"/>
                  </a:lnTo>
                  <a:lnTo>
                    <a:pt x="505" y="4940"/>
                  </a:lnTo>
                  <a:lnTo>
                    <a:pt x="721" y="5055"/>
                  </a:lnTo>
                  <a:lnTo>
                    <a:pt x="866" y="5113"/>
                  </a:lnTo>
                  <a:lnTo>
                    <a:pt x="938" y="5113"/>
                  </a:lnTo>
                  <a:lnTo>
                    <a:pt x="938" y="5228"/>
                  </a:lnTo>
                  <a:lnTo>
                    <a:pt x="938" y="5457"/>
                  </a:lnTo>
                  <a:lnTo>
                    <a:pt x="1010" y="5745"/>
                  </a:lnTo>
                  <a:lnTo>
                    <a:pt x="1154" y="5974"/>
                  </a:lnTo>
                  <a:lnTo>
                    <a:pt x="1515" y="6089"/>
                  </a:lnTo>
                  <a:lnTo>
                    <a:pt x="2092" y="6204"/>
                  </a:lnTo>
                  <a:lnTo>
                    <a:pt x="2668" y="6376"/>
                  </a:lnTo>
                  <a:lnTo>
                    <a:pt x="3173" y="6606"/>
                  </a:lnTo>
                  <a:lnTo>
                    <a:pt x="3534" y="6779"/>
                  </a:lnTo>
                  <a:lnTo>
                    <a:pt x="3967" y="6779"/>
                  </a:lnTo>
                  <a:lnTo>
                    <a:pt x="4183" y="6721"/>
                  </a:lnTo>
                  <a:lnTo>
                    <a:pt x="4255" y="6606"/>
                  </a:lnTo>
                  <a:lnTo>
                    <a:pt x="4183" y="6491"/>
                  </a:lnTo>
                  <a:lnTo>
                    <a:pt x="4183" y="6376"/>
                  </a:lnTo>
                  <a:lnTo>
                    <a:pt x="4183" y="6262"/>
                  </a:lnTo>
                  <a:lnTo>
                    <a:pt x="4183" y="6204"/>
                  </a:lnTo>
                  <a:lnTo>
                    <a:pt x="4255" y="6204"/>
                  </a:lnTo>
                  <a:lnTo>
                    <a:pt x="4471" y="6147"/>
                  </a:lnTo>
                  <a:lnTo>
                    <a:pt x="4832" y="5974"/>
                  </a:lnTo>
                  <a:lnTo>
                    <a:pt x="5192" y="5630"/>
                  </a:lnTo>
                  <a:lnTo>
                    <a:pt x="5553" y="5228"/>
                  </a:lnTo>
                  <a:lnTo>
                    <a:pt x="5769" y="4883"/>
                  </a:lnTo>
                  <a:lnTo>
                    <a:pt x="5842" y="4653"/>
                  </a:lnTo>
                  <a:lnTo>
                    <a:pt x="5914" y="4596"/>
                  </a:lnTo>
                  <a:lnTo>
                    <a:pt x="7140" y="4825"/>
                  </a:lnTo>
                  <a:lnTo>
                    <a:pt x="7140" y="28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1606350" y="1579700"/>
              <a:ext cx="16250" cy="17250"/>
            </a:xfrm>
            <a:custGeom>
              <a:pathLst>
                <a:path extrusionOk="0" h="690" w="650">
                  <a:moveTo>
                    <a:pt x="361" y="0"/>
                  </a:moveTo>
                  <a:lnTo>
                    <a:pt x="434" y="58"/>
                  </a:lnTo>
                  <a:lnTo>
                    <a:pt x="578" y="115"/>
                  </a:lnTo>
                  <a:lnTo>
                    <a:pt x="650" y="230"/>
                  </a:lnTo>
                  <a:lnTo>
                    <a:pt x="650" y="345"/>
                  </a:lnTo>
                  <a:lnTo>
                    <a:pt x="650" y="460"/>
                  </a:lnTo>
                  <a:lnTo>
                    <a:pt x="578" y="575"/>
                  </a:lnTo>
                  <a:lnTo>
                    <a:pt x="434" y="632"/>
                  </a:lnTo>
                  <a:lnTo>
                    <a:pt x="289" y="689"/>
                  </a:lnTo>
                  <a:lnTo>
                    <a:pt x="217" y="689"/>
                  </a:lnTo>
                  <a:lnTo>
                    <a:pt x="73" y="575"/>
                  </a:lnTo>
                  <a:lnTo>
                    <a:pt x="1" y="517"/>
                  </a:lnTo>
                  <a:lnTo>
                    <a:pt x="1" y="345"/>
                  </a:lnTo>
                  <a:lnTo>
                    <a:pt x="1" y="230"/>
                  </a:lnTo>
                  <a:lnTo>
                    <a:pt x="73" y="115"/>
                  </a:lnTo>
                  <a:lnTo>
                    <a:pt x="217" y="58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1624375" y="1359975"/>
              <a:ext cx="944750" cy="904750"/>
            </a:xfrm>
            <a:custGeom>
              <a:pathLst>
                <a:path extrusionOk="0" h="36190" w="37790">
                  <a:moveTo>
                    <a:pt x="15434" y="13902"/>
                  </a:moveTo>
                  <a:lnTo>
                    <a:pt x="15289" y="13902"/>
                  </a:lnTo>
                  <a:lnTo>
                    <a:pt x="15145" y="13902"/>
                  </a:lnTo>
                  <a:lnTo>
                    <a:pt x="14929" y="13902"/>
                  </a:lnTo>
                  <a:lnTo>
                    <a:pt x="14785" y="13844"/>
                  </a:lnTo>
                  <a:lnTo>
                    <a:pt x="13775" y="13787"/>
                  </a:lnTo>
                  <a:lnTo>
                    <a:pt x="12621" y="13614"/>
                  </a:lnTo>
                  <a:lnTo>
                    <a:pt x="11467" y="13385"/>
                  </a:lnTo>
                  <a:lnTo>
                    <a:pt x="10241" y="13155"/>
                  </a:lnTo>
                  <a:lnTo>
                    <a:pt x="9015" y="12810"/>
                  </a:lnTo>
                  <a:lnTo>
                    <a:pt x="7789" y="12466"/>
                  </a:lnTo>
                  <a:lnTo>
                    <a:pt x="6563" y="12121"/>
                  </a:lnTo>
                  <a:lnTo>
                    <a:pt x="5410" y="11719"/>
                  </a:lnTo>
                  <a:lnTo>
                    <a:pt x="4256" y="11374"/>
                  </a:lnTo>
                  <a:lnTo>
                    <a:pt x="3246" y="11029"/>
                  </a:lnTo>
                  <a:lnTo>
                    <a:pt x="2381" y="10685"/>
                  </a:lnTo>
                  <a:lnTo>
                    <a:pt x="1588" y="10398"/>
                  </a:lnTo>
                  <a:lnTo>
                    <a:pt x="938" y="10110"/>
                  </a:lnTo>
                  <a:lnTo>
                    <a:pt x="434" y="9938"/>
                  </a:lnTo>
                  <a:lnTo>
                    <a:pt x="73" y="9823"/>
                  </a:lnTo>
                  <a:lnTo>
                    <a:pt x="1" y="9766"/>
                  </a:lnTo>
                  <a:lnTo>
                    <a:pt x="289" y="7066"/>
                  </a:lnTo>
                  <a:lnTo>
                    <a:pt x="362" y="7066"/>
                  </a:lnTo>
                  <a:lnTo>
                    <a:pt x="506" y="7066"/>
                  </a:lnTo>
                  <a:lnTo>
                    <a:pt x="794" y="7066"/>
                  </a:lnTo>
                  <a:lnTo>
                    <a:pt x="1155" y="7066"/>
                  </a:lnTo>
                  <a:lnTo>
                    <a:pt x="1660" y="7066"/>
                  </a:lnTo>
                  <a:lnTo>
                    <a:pt x="2237" y="7066"/>
                  </a:lnTo>
                  <a:lnTo>
                    <a:pt x="2958" y="7066"/>
                  </a:lnTo>
                  <a:lnTo>
                    <a:pt x="3823" y="7008"/>
                  </a:lnTo>
                  <a:lnTo>
                    <a:pt x="4761" y="6951"/>
                  </a:lnTo>
                  <a:lnTo>
                    <a:pt x="5842" y="6893"/>
                  </a:lnTo>
                  <a:lnTo>
                    <a:pt x="7068" y="6779"/>
                  </a:lnTo>
                  <a:lnTo>
                    <a:pt x="8438" y="6664"/>
                  </a:lnTo>
                  <a:lnTo>
                    <a:pt x="9881" y="6491"/>
                  </a:lnTo>
                  <a:lnTo>
                    <a:pt x="11539" y="6319"/>
                  </a:lnTo>
                  <a:lnTo>
                    <a:pt x="13270" y="6089"/>
                  </a:lnTo>
                  <a:lnTo>
                    <a:pt x="15145" y="5859"/>
                  </a:lnTo>
                  <a:lnTo>
                    <a:pt x="16660" y="5630"/>
                  </a:lnTo>
                  <a:lnTo>
                    <a:pt x="18102" y="5400"/>
                  </a:lnTo>
                  <a:lnTo>
                    <a:pt x="19472" y="5113"/>
                  </a:lnTo>
                  <a:lnTo>
                    <a:pt x="20842" y="4826"/>
                  </a:lnTo>
                  <a:lnTo>
                    <a:pt x="22140" y="4481"/>
                  </a:lnTo>
                  <a:lnTo>
                    <a:pt x="23294" y="4194"/>
                  </a:lnTo>
                  <a:lnTo>
                    <a:pt x="24448" y="3849"/>
                  </a:lnTo>
                  <a:lnTo>
                    <a:pt x="25602" y="3504"/>
                  </a:lnTo>
                  <a:lnTo>
                    <a:pt x="26612" y="3160"/>
                  </a:lnTo>
                  <a:lnTo>
                    <a:pt x="27549" y="2815"/>
                  </a:lnTo>
                  <a:lnTo>
                    <a:pt x="28414" y="2470"/>
                  </a:lnTo>
                  <a:lnTo>
                    <a:pt x="29208" y="2183"/>
                  </a:lnTo>
                  <a:lnTo>
                    <a:pt x="29929" y="1838"/>
                  </a:lnTo>
                  <a:lnTo>
                    <a:pt x="30578" y="1609"/>
                  </a:lnTo>
                  <a:lnTo>
                    <a:pt x="31155" y="1321"/>
                  </a:lnTo>
                  <a:lnTo>
                    <a:pt x="31660" y="1092"/>
                  </a:lnTo>
                  <a:lnTo>
                    <a:pt x="31948" y="804"/>
                  </a:lnTo>
                  <a:lnTo>
                    <a:pt x="32309" y="632"/>
                  </a:lnTo>
                  <a:lnTo>
                    <a:pt x="33246" y="287"/>
                  </a:lnTo>
                  <a:lnTo>
                    <a:pt x="34472" y="0"/>
                  </a:lnTo>
                  <a:lnTo>
                    <a:pt x="35770" y="58"/>
                  </a:lnTo>
                  <a:lnTo>
                    <a:pt x="36924" y="575"/>
                  </a:lnTo>
                  <a:lnTo>
                    <a:pt x="37645" y="1896"/>
                  </a:lnTo>
                  <a:lnTo>
                    <a:pt x="37789" y="4251"/>
                  </a:lnTo>
                  <a:lnTo>
                    <a:pt x="37068" y="7813"/>
                  </a:lnTo>
                  <a:lnTo>
                    <a:pt x="35698" y="11891"/>
                  </a:lnTo>
                  <a:lnTo>
                    <a:pt x="34328" y="15625"/>
                  </a:lnTo>
                  <a:lnTo>
                    <a:pt x="32958" y="18899"/>
                  </a:lnTo>
                  <a:lnTo>
                    <a:pt x="31660" y="21771"/>
                  </a:lnTo>
                  <a:lnTo>
                    <a:pt x="30434" y="24242"/>
                  </a:lnTo>
                  <a:lnTo>
                    <a:pt x="29352" y="26367"/>
                  </a:lnTo>
                  <a:lnTo>
                    <a:pt x="28559" y="28090"/>
                  </a:lnTo>
                  <a:lnTo>
                    <a:pt x="27910" y="29469"/>
                  </a:lnTo>
                  <a:lnTo>
                    <a:pt x="27116" y="31824"/>
                  </a:lnTo>
                  <a:lnTo>
                    <a:pt x="26467" y="33892"/>
                  </a:lnTo>
                  <a:lnTo>
                    <a:pt x="26107" y="35386"/>
                  </a:lnTo>
                  <a:lnTo>
                    <a:pt x="25963" y="35960"/>
                  </a:lnTo>
                  <a:lnTo>
                    <a:pt x="25818" y="36017"/>
                  </a:lnTo>
                  <a:lnTo>
                    <a:pt x="25313" y="36075"/>
                  </a:lnTo>
                  <a:lnTo>
                    <a:pt x="24664" y="36132"/>
                  </a:lnTo>
                  <a:lnTo>
                    <a:pt x="23727" y="36190"/>
                  </a:lnTo>
                  <a:lnTo>
                    <a:pt x="22573" y="36190"/>
                  </a:lnTo>
                  <a:lnTo>
                    <a:pt x="21275" y="36132"/>
                  </a:lnTo>
                  <a:lnTo>
                    <a:pt x="19905" y="35903"/>
                  </a:lnTo>
                  <a:lnTo>
                    <a:pt x="18463" y="35500"/>
                  </a:lnTo>
                  <a:lnTo>
                    <a:pt x="17092" y="34869"/>
                  </a:lnTo>
                  <a:lnTo>
                    <a:pt x="16155" y="34064"/>
                  </a:lnTo>
                  <a:lnTo>
                    <a:pt x="15434" y="32973"/>
                  </a:lnTo>
                  <a:lnTo>
                    <a:pt x="15073" y="31709"/>
                  </a:lnTo>
                  <a:lnTo>
                    <a:pt x="15001" y="30273"/>
                  </a:lnTo>
                  <a:lnTo>
                    <a:pt x="15145" y="28665"/>
                  </a:lnTo>
                  <a:lnTo>
                    <a:pt x="15506" y="26941"/>
                  </a:lnTo>
                  <a:lnTo>
                    <a:pt x="16011" y="25161"/>
                  </a:lnTo>
                  <a:lnTo>
                    <a:pt x="16443" y="23897"/>
                  </a:lnTo>
                  <a:lnTo>
                    <a:pt x="17020" y="22518"/>
                  </a:lnTo>
                  <a:lnTo>
                    <a:pt x="17597" y="21025"/>
                  </a:lnTo>
                  <a:lnTo>
                    <a:pt x="18318" y="19416"/>
                  </a:lnTo>
                  <a:lnTo>
                    <a:pt x="19039" y="17808"/>
                  </a:lnTo>
                  <a:lnTo>
                    <a:pt x="19761" y="16257"/>
                  </a:lnTo>
                  <a:lnTo>
                    <a:pt x="20482" y="14706"/>
                  </a:lnTo>
                  <a:lnTo>
                    <a:pt x="21131" y="13327"/>
                  </a:lnTo>
                  <a:lnTo>
                    <a:pt x="20626" y="13385"/>
                  </a:lnTo>
                  <a:lnTo>
                    <a:pt x="20193" y="13500"/>
                  </a:lnTo>
                  <a:lnTo>
                    <a:pt x="19688" y="13557"/>
                  </a:lnTo>
                  <a:lnTo>
                    <a:pt x="19184" y="13614"/>
                  </a:lnTo>
                  <a:lnTo>
                    <a:pt x="18679" y="13672"/>
                  </a:lnTo>
                  <a:lnTo>
                    <a:pt x="18246" y="13729"/>
                  </a:lnTo>
                  <a:lnTo>
                    <a:pt x="17741" y="13787"/>
                  </a:lnTo>
                  <a:lnTo>
                    <a:pt x="17309" y="13787"/>
                  </a:lnTo>
                  <a:lnTo>
                    <a:pt x="16948" y="14189"/>
                  </a:lnTo>
                  <a:lnTo>
                    <a:pt x="16588" y="14706"/>
                  </a:lnTo>
                  <a:lnTo>
                    <a:pt x="16155" y="15165"/>
                  </a:lnTo>
                  <a:lnTo>
                    <a:pt x="15794" y="15740"/>
                  </a:lnTo>
                  <a:lnTo>
                    <a:pt x="15362" y="16314"/>
                  </a:lnTo>
                  <a:lnTo>
                    <a:pt x="14929" y="16946"/>
                  </a:lnTo>
                  <a:lnTo>
                    <a:pt x="14568" y="17635"/>
                  </a:lnTo>
                  <a:lnTo>
                    <a:pt x="14136" y="18382"/>
                  </a:lnTo>
                  <a:lnTo>
                    <a:pt x="13342" y="19761"/>
                  </a:lnTo>
                  <a:lnTo>
                    <a:pt x="12838" y="20795"/>
                  </a:lnTo>
                  <a:lnTo>
                    <a:pt x="12405" y="21542"/>
                  </a:lnTo>
                  <a:lnTo>
                    <a:pt x="12116" y="22059"/>
                  </a:lnTo>
                  <a:lnTo>
                    <a:pt x="11972" y="22346"/>
                  </a:lnTo>
                  <a:lnTo>
                    <a:pt x="11900" y="22518"/>
                  </a:lnTo>
                  <a:lnTo>
                    <a:pt x="11828" y="22576"/>
                  </a:lnTo>
                  <a:lnTo>
                    <a:pt x="11828" y="22576"/>
                  </a:lnTo>
                  <a:lnTo>
                    <a:pt x="10313" y="22920"/>
                  </a:lnTo>
                  <a:lnTo>
                    <a:pt x="10025" y="20967"/>
                  </a:lnTo>
                  <a:lnTo>
                    <a:pt x="10169" y="20795"/>
                  </a:lnTo>
                  <a:lnTo>
                    <a:pt x="10530" y="20278"/>
                  </a:lnTo>
                  <a:lnTo>
                    <a:pt x="11107" y="19589"/>
                  </a:lnTo>
                  <a:lnTo>
                    <a:pt x="11756" y="18727"/>
                  </a:lnTo>
                  <a:lnTo>
                    <a:pt x="12477" y="17865"/>
                  </a:lnTo>
                  <a:lnTo>
                    <a:pt x="13126" y="17004"/>
                  </a:lnTo>
                  <a:lnTo>
                    <a:pt x="13631" y="16314"/>
                  </a:lnTo>
                  <a:lnTo>
                    <a:pt x="13991" y="15797"/>
                  </a:lnTo>
                  <a:lnTo>
                    <a:pt x="14208" y="15453"/>
                  </a:lnTo>
                  <a:lnTo>
                    <a:pt x="14568" y="14993"/>
                  </a:lnTo>
                  <a:lnTo>
                    <a:pt x="15001" y="14476"/>
                  </a:lnTo>
                  <a:lnTo>
                    <a:pt x="15434" y="1390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731950" y="1051200"/>
              <a:ext cx="396675" cy="255650"/>
            </a:xfrm>
            <a:custGeom>
              <a:pathLst>
                <a:path extrusionOk="0" h="10226" w="15867">
                  <a:moveTo>
                    <a:pt x="1" y="1494"/>
                  </a:moveTo>
                  <a:lnTo>
                    <a:pt x="15866" y="10226"/>
                  </a:lnTo>
                  <a:lnTo>
                    <a:pt x="2958" y="1"/>
                  </a:lnTo>
                  <a:lnTo>
                    <a:pt x="1" y="14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1224150" y="807075"/>
              <a:ext cx="113600" cy="438025"/>
            </a:xfrm>
            <a:custGeom>
              <a:pathLst>
                <a:path extrusionOk="0" h="17521" w="4544">
                  <a:moveTo>
                    <a:pt x="0" y="0"/>
                  </a:moveTo>
                  <a:lnTo>
                    <a:pt x="4399" y="17521"/>
                  </a:lnTo>
                  <a:lnTo>
                    <a:pt x="4544" y="2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573900" y="960725"/>
              <a:ext cx="331750" cy="300175"/>
            </a:xfrm>
            <a:custGeom>
              <a:pathLst>
                <a:path extrusionOk="0" h="12007" w="13270">
                  <a:moveTo>
                    <a:pt x="1" y="12007"/>
                  </a:moveTo>
                  <a:lnTo>
                    <a:pt x="11034" y="1"/>
                  </a:lnTo>
                  <a:lnTo>
                    <a:pt x="13270" y="2643"/>
                  </a:lnTo>
                  <a:lnTo>
                    <a:pt x="1" y="1200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805875" y="0"/>
              <a:ext cx="1218775" cy="623275"/>
            </a:xfrm>
            <a:custGeom>
              <a:pathLst>
                <a:path extrusionOk="0" h="24931" w="48751">
                  <a:moveTo>
                    <a:pt x="42044" y="15395"/>
                  </a:moveTo>
                  <a:lnTo>
                    <a:pt x="42044" y="15452"/>
                  </a:lnTo>
                  <a:lnTo>
                    <a:pt x="42044" y="15452"/>
                  </a:lnTo>
                  <a:lnTo>
                    <a:pt x="42044" y="15452"/>
                  </a:lnTo>
                  <a:lnTo>
                    <a:pt x="42044" y="15510"/>
                  </a:lnTo>
                  <a:lnTo>
                    <a:pt x="41972" y="16027"/>
                  </a:lnTo>
                  <a:lnTo>
                    <a:pt x="41828" y="16486"/>
                  </a:lnTo>
                  <a:lnTo>
                    <a:pt x="41611" y="16888"/>
                  </a:lnTo>
                  <a:lnTo>
                    <a:pt x="41251" y="17291"/>
                  </a:lnTo>
                  <a:lnTo>
                    <a:pt x="41323" y="17463"/>
                  </a:lnTo>
                  <a:lnTo>
                    <a:pt x="41395" y="17693"/>
                  </a:lnTo>
                  <a:lnTo>
                    <a:pt x="41467" y="17922"/>
                  </a:lnTo>
                  <a:lnTo>
                    <a:pt x="41467" y="18152"/>
                  </a:lnTo>
                  <a:lnTo>
                    <a:pt x="41395" y="18727"/>
                  </a:lnTo>
                  <a:lnTo>
                    <a:pt x="41178" y="19244"/>
                  </a:lnTo>
                  <a:lnTo>
                    <a:pt x="40890" y="19703"/>
                  </a:lnTo>
                  <a:lnTo>
                    <a:pt x="40457" y="20105"/>
                  </a:lnTo>
                  <a:lnTo>
                    <a:pt x="39880" y="20450"/>
                  </a:lnTo>
                  <a:lnTo>
                    <a:pt x="39303" y="20680"/>
                  </a:lnTo>
                  <a:lnTo>
                    <a:pt x="38654" y="20852"/>
                  </a:lnTo>
                  <a:lnTo>
                    <a:pt x="37933" y="20910"/>
                  </a:lnTo>
                  <a:lnTo>
                    <a:pt x="37212" y="20852"/>
                  </a:lnTo>
                  <a:lnTo>
                    <a:pt x="36563" y="20680"/>
                  </a:lnTo>
                  <a:lnTo>
                    <a:pt x="35986" y="20450"/>
                  </a:lnTo>
                  <a:lnTo>
                    <a:pt x="35409" y="20105"/>
                  </a:lnTo>
                  <a:lnTo>
                    <a:pt x="34977" y="19703"/>
                  </a:lnTo>
                  <a:lnTo>
                    <a:pt x="34688" y="19244"/>
                  </a:lnTo>
                  <a:lnTo>
                    <a:pt x="34472" y="18727"/>
                  </a:lnTo>
                  <a:lnTo>
                    <a:pt x="34400" y="18152"/>
                  </a:lnTo>
                  <a:lnTo>
                    <a:pt x="34472" y="17635"/>
                  </a:lnTo>
                  <a:lnTo>
                    <a:pt x="34616" y="17176"/>
                  </a:lnTo>
                  <a:lnTo>
                    <a:pt x="34832" y="16774"/>
                  </a:lnTo>
                  <a:lnTo>
                    <a:pt x="35121" y="16371"/>
                  </a:lnTo>
                  <a:lnTo>
                    <a:pt x="35049" y="16142"/>
                  </a:lnTo>
                  <a:lnTo>
                    <a:pt x="35049" y="15912"/>
                  </a:lnTo>
                  <a:lnTo>
                    <a:pt x="34977" y="15740"/>
                  </a:lnTo>
                  <a:lnTo>
                    <a:pt x="34977" y="15510"/>
                  </a:lnTo>
                  <a:lnTo>
                    <a:pt x="34977" y="15223"/>
                  </a:lnTo>
                  <a:lnTo>
                    <a:pt x="35049" y="14993"/>
                  </a:lnTo>
                  <a:lnTo>
                    <a:pt x="35121" y="14706"/>
                  </a:lnTo>
                  <a:lnTo>
                    <a:pt x="35265" y="14476"/>
                  </a:lnTo>
                  <a:lnTo>
                    <a:pt x="35049" y="14189"/>
                  </a:lnTo>
                  <a:lnTo>
                    <a:pt x="34977" y="13844"/>
                  </a:lnTo>
                  <a:lnTo>
                    <a:pt x="34832" y="13499"/>
                  </a:lnTo>
                  <a:lnTo>
                    <a:pt x="34832" y="13155"/>
                  </a:lnTo>
                  <a:lnTo>
                    <a:pt x="34832" y="13097"/>
                  </a:lnTo>
                  <a:lnTo>
                    <a:pt x="34832" y="12982"/>
                  </a:lnTo>
                  <a:lnTo>
                    <a:pt x="34832" y="12925"/>
                  </a:lnTo>
                  <a:lnTo>
                    <a:pt x="34832" y="12867"/>
                  </a:lnTo>
                  <a:lnTo>
                    <a:pt x="29928" y="22403"/>
                  </a:lnTo>
                  <a:lnTo>
                    <a:pt x="24303" y="12236"/>
                  </a:lnTo>
                  <a:lnTo>
                    <a:pt x="24159" y="12293"/>
                  </a:lnTo>
                  <a:lnTo>
                    <a:pt x="24087" y="12293"/>
                  </a:lnTo>
                  <a:lnTo>
                    <a:pt x="23943" y="12350"/>
                  </a:lnTo>
                  <a:lnTo>
                    <a:pt x="23799" y="12350"/>
                  </a:lnTo>
                  <a:lnTo>
                    <a:pt x="23871" y="12580"/>
                  </a:lnTo>
                  <a:lnTo>
                    <a:pt x="23871" y="12753"/>
                  </a:lnTo>
                  <a:lnTo>
                    <a:pt x="23943" y="12925"/>
                  </a:lnTo>
                  <a:lnTo>
                    <a:pt x="23943" y="13155"/>
                  </a:lnTo>
                  <a:lnTo>
                    <a:pt x="23943" y="13499"/>
                  </a:lnTo>
                  <a:lnTo>
                    <a:pt x="23871" y="13844"/>
                  </a:lnTo>
                  <a:lnTo>
                    <a:pt x="23727" y="14189"/>
                  </a:lnTo>
                  <a:lnTo>
                    <a:pt x="23510" y="14476"/>
                  </a:lnTo>
                  <a:lnTo>
                    <a:pt x="23582" y="14706"/>
                  </a:lnTo>
                  <a:lnTo>
                    <a:pt x="23654" y="14993"/>
                  </a:lnTo>
                  <a:lnTo>
                    <a:pt x="23727" y="15223"/>
                  </a:lnTo>
                  <a:lnTo>
                    <a:pt x="23727" y="15510"/>
                  </a:lnTo>
                  <a:lnTo>
                    <a:pt x="23727" y="15740"/>
                  </a:lnTo>
                  <a:lnTo>
                    <a:pt x="23727" y="15912"/>
                  </a:lnTo>
                  <a:lnTo>
                    <a:pt x="23654" y="16142"/>
                  </a:lnTo>
                  <a:lnTo>
                    <a:pt x="23582" y="16371"/>
                  </a:lnTo>
                  <a:lnTo>
                    <a:pt x="23943" y="16774"/>
                  </a:lnTo>
                  <a:lnTo>
                    <a:pt x="24159" y="17176"/>
                  </a:lnTo>
                  <a:lnTo>
                    <a:pt x="24303" y="17635"/>
                  </a:lnTo>
                  <a:lnTo>
                    <a:pt x="24376" y="18152"/>
                  </a:lnTo>
                  <a:lnTo>
                    <a:pt x="24303" y="18727"/>
                  </a:lnTo>
                  <a:lnTo>
                    <a:pt x="24087" y="19244"/>
                  </a:lnTo>
                  <a:lnTo>
                    <a:pt x="23799" y="19703"/>
                  </a:lnTo>
                  <a:lnTo>
                    <a:pt x="23366" y="20105"/>
                  </a:lnTo>
                  <a:lnTo>
                    <a:pt x="22789" y="20450"/>
                  </a:lnTo>
                  <a:lnTo>
                    <a:pt x="22212" y="20680"/>
                  </a:lnTo>
                  <a:lnTo>
                    <a:pt x="21563" y="20852"/>
                  </a:lnTo>
                  <a:lnTo>
                    <a:pt x="20842" y="20910"/>
                  </a:lnTo>
                  <a:lnTo>
                    <a:pt x="20121" y="20852"/>
                  </a:lnTo>
                  <a:lnTo>
                    <a:pt x="19472" y="20680"/>
                  </a:lnTo>
                  <a:lnTo>
                    <a:pt x="18895" y="20450"/>
                  </a:lnTo>
                  <a:lnTo>
                    <a:pt x="18318" y="20105"/>
                  </a:lnTo>
                  <a:lnTo>
                    <a:pt x="17885" y="19703"/>
                  </a:lnTo>
                  <a:lnTo>
                    <a:pt x="17597" y="19244"/>
                  </a:lnTo>
                  <a:lnTo>
                    <a:pt x="17380" y="18727"/>
                  </a:lnTo>
                  <a:lnTo>
                    <a:pt x="17308" y="18152"/>
                  </a:lnTo>
                  <a:lnTo>
                    <a:pt x="17308" y="17922"/>
                  </a:lnTo>
                  <a:lnTo>
                    <a:pt x="17380" y="17693"/>
                  </a:lnTo>
                  <a:lnTo>
                    <a:pt x="17380" y="17463"/>
                  </a:lnTo>
                  <a:lnTo>
                    <a:pt x="17453" y="17291"/>
                  </a:lnTo>
                  <a:lnTo>
                    <a:pt x="17164" y="16946"/>
                  </a:lnTo>
                  <a:lnTo>
                    <a:pt x="16948" y="16544"/>
                  </a:lnTo>
                  <a:lnTo>
                    <a:pt x="16803" y="16084"/>
                  </a:lnTo>
                  <a:lnTo>
                    <a:pt x="16731" y="15682"/>
                  </a:lnTo>
                  <a:lnTo>
                    <a:pt x="15938" y="16257"/>
                  </a:lnTo>
                  <a:lnTo>
                    <a:pt x="15217" y="16831"/>
                  </a:lnTo>
                  <a:lnTo>
                    <a:pt x="14496" y="17405"/>
                  </a:lnTo>
                  <a:lnTo>
                    <a:pt x="13847" y="17980"/>
                  </a:lnTo>
                  <a:lnTo>
                    <a:pt x="13198" y="18612"/>
                  </a:lnTo>
                  <a:lnTo>
                    <a:pt x="12621" y="19186"/>
                  </a:lnTo>
                  <a:lnTo>
                    <a:pt x="12116" y="19761"/>
                  </a:lnTo>
                  <a:lnTo>
                    <a:pt x="11611" y="20335"/>
                  </a:lnTo>
                  <a:lnTo>
                    <a:pt x="9159" y="13384"/>
                  </a:lnTo>
                  <a:lnTo>
                    <a:pt x="8078" y="13844"/>
                  </a:lnTo>
                  <a:lnTo>
                    <a:pt x="7573" y="12408"/>
                  </a:lnTo>
                  <a:lnTo>
                    <a:pt x="7717" y="12236"/>
                  </a:lnTo>
                  <a:lnTo>
                    <a:pt x="8078" y="11833"/>
                  </a:lnTo>
                  <a:lnTo>
                    <a:pt x="8510" y="11374"/>
                  </a:lnTo>
                  <a:lnTo>
                    <a:pt x="8871" y="10972"/>
                  </a:lnTo>
                  <a:lnTo>
                    <a:pt x="9015" y="10685"/>
                  </a:lnTo>
                  <a:lnTo>
                    <a:pt x="9087" y="10397"/>
                  </a:lnTo>
                  <a:lnTo>
                    <a:pt x="9087" y="10168"/>
                  </a:lnTo>
                  <a:lnTo>
                    <a:pt x="9015" y="9880"/>
                  </a:lnTo>
                  <a:lnTo>
                    <a:pt x="8871" y="9536"/>
                  </a:lnTo>
                  <a:lnTo>
                    <a:pt x="8727" y="9076"/>
                  </a:lnTo>
                  <a:lnTo>
                    <a:pt x="8654" y="8674"/>
                  </a:lnTo>
                  <a:lnTo>
                    <a:pt x="8582" y="8502"/>
                  </a:lnTo>
                  <a:lnTo>
                    <a:pt x="7861" y="8444"/>
                  </a:lnTo>
                  <a:lnTo>
                    <a:pt x="10169" y="3849"/>
                  </a:lnTo>
                  <a:lnTo>
                    <a:pt x="10818" y="4079"/>
                  </a:lnTo>
                  <a:lnTo>
                    <a:pt x="10674" y="4308"/>
                  </a:lnTo>
                  <a:lnTo>
                    <a:pt x="11467" y="4538"/>
                  </a:lnTo>
                  <a:lnTo>
                    <a:pt x="11539" y="4308"/>
                  </a:lnTo>
                  <a:lnTo>
                    <a:pt x="12188" y="4481"/>
                  </a:lnTo>
                  <a:lnTo>
                    <a:pt x="12044" y="4768"/>
                  </a:lnTo>
                  <a:lnTo>
                    <a:pt x="12837" y="4998"/>
                  </a:lnTo>
                  <a:lnTo>
                    <a:pt x="14352" y="2011"/>
                  </a:lnTo>
                  <a:lnTo>
                    <a:pt x="13558" y="1781"/>
                  </a:lnTo>
                  <a:lnTo>
                    <a:pt x="13342" y="2240"/>
                  </a:lnTo>
                  <a:lnTo>
                    <a:pt x="12693" y="2011"/>
                  </a:lnTo>
                  <a:lnTo>
                    <a:pt x="12909" y="1608"/>
                  </a:lnTo>
                  <a:lnTo>
                    <a:pt x="12116" y="1321"/>
                  </a:lnTo>
                  <a:lnTo>
                    <a:pt x="11900" y="1781"/>
                  </a:lnTo>
                  <a:lnTo>
                    <a:pt x="9953" y="1149"/>
                  </a:lnTo>
                  <a:lnTo>
                    <a:pt x="10169" y="689"/>
                  </a:lnTo>
                  <a:lnTo>
                    <a:pt x="9376" y="460"/>
                  </a:lnTo>
                  <a:lnTo>
                    <a:pt x="9159" y="862"/>
                  </a:lnTo>
                  <a:lnTo>
                    <a:pt x="8510" y="689"/>
                  </a:lnTo>
                  <a:lnTo>
                    <a:pt x="8727" y="230"/>
                  </a:lnTo>
                  <a:lnTo>
                    <a:pt x="7933" y="0"/>
                  </a:lnTo>
                  <a:lnTo>
                    <a:pt x="6419" y="2930"/>
                  </a:lnTo>
                  <a:lnTo>
                    <a:pt x="7212" y="3217"/>
                  </a:lnTo>
                  <a:lnTo>
                    <a:pt x="7356" y="2930"/>
                  </a:lnTo>
                  <a:lnTo>
                    <a:pt x="8005" y="3159"/>
                  </a:lnTo>
                  <a:lnTo>
                    <a:pt x="7861" y="3389"/>
                  </a:lnTo>
                  <a:lnTo>
                    <a:pt x="8654" y="3676"/>
                  </a:lnTo>
                  <a:lnTo>
                    <a:pt x="8799" y="3389"/>
                  </a:lnTo>
                  <a:lnTo>
                    <a:pt x="9592" y="3676"/>
                  </a:lnTo>
                  <a:lnTo>
                    <a:pt x="7284" y="8272"/>
                  </a:lnTo>
                  <a:lnTo>
                    <a:pt x="6852" y="7985"/>
                  </a:lnTo>
                  <a:lnTo>
                    <a:pt x="6347" y="7640"/>
                  </a:lnTo>
                  <a:lnTo>
                    <a:pt x="5914" y="7353"/>
                  </a:lnTo>
                  <a:lnTo>
                    <a:pt x="5626" y="7295"/>
                  </a:lnTo>
                  <a:lnTo>
                    <a:pt x="5337" y="7410"/>
                  </a:lnTo>
                  <a:lnTo>
                    <a:pt x="5049" y="7583"/>
                  </a:lnTo>
                  <a:lnTo>
                    <a:pt x="4760" y="7755"/>
                  </a:lnTo>
                  <a:lnTo>
                    <a:pt x="4688" y="7812"/>
                  </a:lnTo>
                  <a:lnTo>
                    <a:pt x="4832" y="8214"/>
                  </a:lnTo>
                  <a:lnTo>
                    <a:pt x="3678" y="8731"/>
                  </a:lnTo>
                  <a:lnTo>
                    <a:pt x="4039" y="9363"/>
                  </a:lnTo>
                  <a:lnTo>
                    <a:pt x="3967" y="9363"/>
                  </a:lnTo>
                  <a:lnTo>
                    <a:pt x="3751" y="9421"/>
                  </a:lnTo>
                  <a:lnTo>
                    <a:pt x="3462" y="9536"/>
                  </a:lnTo>
                  <a:lnTo>
                    <a:pt x="3246" y="9708"/>
                  </a:lnTo>
                  <a:lnTo>
                    <a:pt x="3174" y="9880"/>
                  </a:lnTo>
                  <a:lnTo>
                    <a:pt x="3246" y="10053"/>
                  </a:lnTo>
                  <a:lnTo>
                    <a:pt x="3318" y="10225"/>
                  </a:lnTo>
                  <a:lnTo>
                    <a:pt x="3318" y="10282"/>
                  </a:lnTo>
                  <a:lnTo>
                    <a:pt x="3246" y="10282"/>
                  </a:lnTo>
                  <a:lnTo>
                    <a:pt x="3174" y="10340"/>
                  </a:lnTo>
                  <a:lnTo>
                    <a:pt x="3102" y="10455"/>
                  </a:lnTo>
                  <a:lnTo>
                    <a:pt x="3029" y="10570"/>
                  </a:lnTo>
                  <a:lnTo>
                    <a:pt x="3029" y="10799"/>
                  </a:lnTo>
                  <a:lnTo>
                    <a:pt x="3029" y="11202"/>
                  </a:lnTo>
                  <a:lnTo>
                    <a:pt x="3102" y="11719"/>
                  </a:lnTo>
                  <a:lnTo>
                    <a:pt x="3318" y="12293"/>
                  </a:lnTo>
                  <a:lnTo>
                    <a:pt x="3534" y="12580"/>
                  </a:lnTo>
                  <a:lnTo>
                    <a:pt x="3895" y="12867"/>
                  </a:lnTo>
                  <a:lnTo>
                    <a:pt x="4255" y="13097"/>
                  </a:lnTo>
                  <a:lnTo>
                    <a:pt x="4616" y="13327"/>
                  </a:lnTo>
                  <a:lnTo>
                    <a:pt x="4977" y="13499"/>
                  </a:lnTo>
                  <a:lnTo>
                    <a:pt x="5337" y="13614"/>
                  </a:lnTo>
                  <a:lnTo>
                    <a:pt x="5553" y="13672"/>
                  </a:lnTo>
                  <a:lnTo>
                    <a:pt x="5626" y="13729"/>
                  </a:lnTo>
                  <a:lnTo>
                    <a:pt x="5986" y="14648"/>
                  </a:lnTo>
                  <a:lnTo>
                    <a:pt x="1" y="16888"/>
                  </a:lnTo>
                  <a:lnTo>
                    <a:pt x="3606" y="24931"/>
                  </a:lnTo>
                  <a:lnTo>
                    <a:pt x="8510" y="24931"/>
                  </a:lnTo>
                  <a:lnTo>
                    <a:pt x="48751" y="24931"/>
                  </a:lnTo>
                  <a:lnTo>
                    <a:pt x="48678" y="24701"/>
                  </a:lnTo>
                  <a:lnTo>
                    <a:pt x="48390" y="24011"/>
                  </a:lnTo>
                  <a:lnTo>
                    <a:pt x="47957" y="22978"/>
                  </a:lnTo>
                  <a:lnTo>
                    <a:pt x="47308" y="21656"/>
                  </a:lnTo>
                  <a:lnTo>
                    <a:pt x="46443" y="20163"/>
                  </a:lnTo>
                  <a:lnTo>
                    <a:pt x="45217" y="18554"/>
                  </a:lnTo>
                  <a:lnTo>
                    <a:pt x="43775" y="16946"/>
                  </a:lnTo>
                  <a:lnTo>
                    <a:pt x="42044" y="153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1247575" y="17225"/>
              <a:ext cx="585975" cy="486850"/>
            </a:xfrm>
            <a:custGeom>
              <a:pathLst>
                <a:path extrusionOk="0" h="19474" w="23439">
                  <a:moveTo>
                    <a:pt x="23438" y="14993"/>
                  </a:moveTo>
                  <a:lnTo>
                    <a:pt x="23438" y="14648"/>
                  </a:lnTo>
                  <a:lnTo>
                    <a:pt x="23294" y="14304"/>
                  </a:lnTo>
                  <a:lnTo>
                    <a:pt x="23150" y="14017"/>
                  </a:lnTo>
                  <a:lnTo>
                    <a:pt x="22934" y="13729"/>
                  </a:lnTo>
                  <a:lnTo>
                    <a:pt x="23150" y="13442"/>
                  </a:lnTo>
                  <a:lnTo>
                    <a:pt x="23294" y="13155"/>
                  </a:lnTo>
                  <a:lnTo>
                    <a:pt x="23366" y="12868"/>
                  </a:lnTo>
                  <a:lnTo>
                    <a:pt x="23366" y="12523"/>
                  </a:lnTo>
                  <a:lnTo>
                    <a:pt x="23294" y="12121"/>
                  </a:lnTo>
                  <a:lnTo>
                    <a:pt x="23150" y="11661"/>
                  </a:lnTo>
                  <a:lnTo>
                    <a:pt x="22861" y="11317"/>
                  </a:lnTo>
                  <a:lnTo>
                    <a:pt x="22501" y="10972"/>
                  </a:lnTo>
                  <a:lnTo>
                    <a:pt x="22645" y="10742"/>
                  </a:lnTo>
                  <a:lnTo>
                    <a:pt x="22789" y="10455"/>
                  </a:lnTo>
                  <a:lnTo>
                    <a:pt x="22861" y="10168"/>
                  </a:lnTo>
                  <a:lnTo>
                    <a:pt x="22861" y="9881"/>
                  </a:lnTo>
                  <a:lnTo>
                    <a:pt x="22789" y="9249"/>
                  </a:lnTo>
                  <a:lnTo>
                    <a:pt x="22429" y="8732"/>
                  </a:lnTo>
                  <a:lnTo>
                    <a:pt x="21996" y="8330"/>
                  </a:lnTo>
                  <a:lnTo>
                    <a:pt x="21347" y="7985"/>
                  </a:lnTo>
                  <a:lnTo>
                    <a:pt x="21491" y="7755"/>
                  </a:lnTo>
                  <a:lnTo>
                    <a:pt x="21563" y="7525"/>
                  </a:lnTo>
                  <a:lnTo>
                    <a:pt x="21635" y="7296"/>
                  </a:lnTo>
                  <a:lnTo>
                    <a:pt x="21635" y="7066"/>
                  </a:lnTo>
                  <a:lnTo>
                    <a:pt x="21563" y="6491"/>
                  </a:lnTo>
                  <a:lnTo>
                    <a:pt x="21275" y="5974"/>
                  </a:lnTo>
                  <a:lnTo>
                    <a:pt x="20842" y="5572"/>
                  </a:lnTo>
                  <a:lnTo>
                    <a:pt x="20265" y="5228"/>
                  </a:lnTo>
                  <a:lnTo>
                    <a:pt x="20265" y="5113"/>
                  </a:lnTo>
                  <a:lnTo>
                    <a:pt x="20337" y="4998"/>
                  </a:lnTo>
                  <a:lnTo>
                    <a:pt x="20337" y="4940"/>
                  </a:lnTo>
                  <a:lnTo>
                    <a:pt x="20337" y="4826"/>
                  </a:lnTo>
                  <a:lnTo>
                    <a:pt x="20265" y="4366"/>
                  </a:lnTo>
                  <a:lnTo>
                    <a:pt x="20049" y="3907"/>
                  </a:lnTo>
                  <a:lnTo>
                    <a:pt x="19760" y="3562"/>
                  </a:lnTo>
                  <a:lnTo>
                    <a:pt x="19328" y="3217"/>
                  </a:lnTo>
                  <a:lnTo>
                    <a:pt x="18895" y="2528"/>
                  </a:lnTo>
                  <a:lnTo>
                    <a:pt x="18318" y="1953"/>
                  </a:lnTo>
                  <a:lnTo>
                    <a:pt x="17525" y="1379"/>
                  </a:lnTo>
                  <a:lnTo>
                    <a:pt x="16660" y="919"/>
                  </a:lnTo>
                  <a:lnTo>
                    <a:pt x="15650" y="517"/>
                  </a:lnTo>
                  <a:lnTo>
                    <a:pt x="14496" y="230"/>
                  </a:lnTo>
                  <a:lnTo>
                    <a:pt x="13270" y="58"/>
                  </a:lnTo>
                  <a:lnTo>
                    <a:pt x="11972" y="0"/>
                  </a:lnTo>
                  <a:lnTo>
                    <a:pt x="10746" y="58"/>
                  </a:lnTo>
                  <a:lnTo>
                    <a:pt x="9664" y="230"/>
                  </a:lnTo>
                  <a:lnTo>
                    <a:pt x="8583" y="460"/>
                  </a:lnTo>
                  <a:lnTo>
                    <a:pt x="7573" y="805"/>
                  </a:lnTo>
                  <a:lnTo>
                    <a:pt x="6708" y="1207"/>
                  </a:lnTo>
                  <a:lnTo>
                    <a:pt x="5986" y="1724"/>
                  </a:lnTo>
                  <a:lnTo>
                    <a:pt x="5337" y="2298"/>
                  </a:lnTo>
                  <a:lnTo>
                    <a:pt x="4905" y="2873"/>
                  </a:lnTo>
                  <a:lnTo>
                    <a:pt x="4184" y="3160"/>
                  </a:lnTo>
                  <a:lnTo>
                    <a:pt x="3679" y="3619"/>
                  </a:lnTo>
                  <a:lnTo>
                    <a:pt x="3318" y="4194"/>
                  </a:lnTo>
                  <a:lnTo>
                    <a:pt x="3174" y="4826"/>
                  </a:lnTo>
                  <a:lnTo>
                    <a:pt x="3174" y="4940"/>
                  </a:lnTo>
                  <a:lnTo>
                    <a:pt x="3174" y="4998"/>
                  </a:lnTo>
                  <a:lnTo>
                    <a:pt x="3174" y="5113"/>
                  </a:lnTo>
                  <a:lnTo>
                    <a:pt x="3174" y="5228"/>
                  </a:lnTo>
                  <a:lnTo>
                    <a:pt x="2597" y="5572"/>
                  </a:lnTo>
                  <a:lnTo>
                    <a:pt x="2164" y="5974"/>
                  </a:lnTo>
                  <a:lnTo>
                    <a:pt x="1876" y="6491"/>
                  </a:lnTo>
                  <a:lnTo>
                    <a:pt x="1804" y="7066"/>
                  </a:lnTo>
                  <a:lnTo>
                    <a:pt x="1804" y="7296"/>
                  </a:lnTo>
                  <a:lnTo>
                    <a:pt x="1876" y="7525"/>
                  </a:lnTo>
                  <a:lnTo>
                    <a:pt x="1948" y="7755"/>
                  </a:lnTo>
                  <a:lnTo>
                    <a:pt x="2092" y="7985"/>
                  </a:lnTo>
                  <a:lnTo>
                    <a:pt x="1443" y="8330"/>
                  </a:lnTo>
                  <a:lnTo>
                    <a:pt x="1010" y="8732"/>
                  </a:lnTo>
                  <a:lnTo>
                    <a:pt x="650" y="9249"/>
                  </a:lnTo>
                  <a:lnTo>
                    <a:pt x="578" y="9881"/>
                  </a:lnTo>
                  <a:lnTo>
                    <a:pt x="578" y="10168"/>
                  </a:lnTo>
                  <a:lnTo>
                    <a:pt x="722" y="10455"/>
                  </a:lnTo>
                  <a:lnTo>
                    <a:pt x="794" y="10742"/>
                  </a:lnTo>
                  <a:lnTo>
                    <a:pt x="1010" y="10972"/>
                  </a:lnTo>
                  <a:lnTo>
                    <a:pt x="650" y="11317"/>
                  </a:lnTo>
                  <a:lnTo>
                    <a:pt x="361" y="11661"/>
                  </a:lnTo>
                  <a:lnTo>
                    <a:pt x="145" y="12121"/>
                  </a:lnTo>
                  <a:lnTo>
                    <a:pt x="73" y="12523"/>
                  </a:lnTo>
                  <a:lnTo>
                    <a:pt x="73" y="12868"/>
                  </a:lnTo>
                  <a:lnTo>
                    <a:pt x="217" y="13155"/>
                  </a:lnTo>
                  <a:lnTo>
                    <a:pt x="289" y="13442"/>
                  </a:lnTo>
                  <a:lnTo>
                    <a:pt x="506" y="13729"/>
                  </a:lnTo>
                  <a:lnTo>
                    <a:pt x="289" y="14017"/>
                  </a:lnTo>
                  <a:lnTo>
                    <a:pt x="145" y="14304"/>
                  </a:lnTo>
                  <a:lnTo>
                    <a:pt x="73" y="14648"/>
                  </a:lnTo>
                  <a:lnTo>
                    <a:pt x="1" y="14993"/>
                  </a:lnTo>
                  <a:lnTo>
                    <a:pt x="73" y="15395"/>
                  </a:lnTo>
                  <a:lnTo>
                    <a:pt x="217" y="15797"/>
                  </a:lnTo>
                  <a:lnTo>
                    <a:pt x="506" y="16199"/>
                  </a:lnTo>
                  <a:lnTo>
                    <a:pt x="866" y="16487"/>
                  </a:lnTo>
                  <a:lnTo>
                    <a:pt x="722" y="16716"/>
                  </a:lnTo>
                  <a:lnTo>
                    <a:pt x="650" y="16946"/>
                  </a:lnTo>
                  <a:lnTo>
                    <a:pt x="578" y="17233"/>
                  </a:lnTo>
                  <a:lnTo>
                    <a:pt x="578" y="17463"/>
                  </a:lnTo>
                  <a:lnTo>
                    <a:pt x="650" y="17865"/>
                  </a:lnTo>
                  <a:lnTo>
                    <a:pt x="794" y="18210"/>
                  </a:lnTo>
                  <a:lnTo>
                    <a:pt x="1010" y="18555"/>
                  </a:lnTo>
                  <a:lnTo>
                    <a:pt x="1299" y="18899"/>
                  </a:lnTo>
                  <a:lnTo>
                    <a:pt x="1732" y="19129"/>
                  </a:lnTo>
                  <a:lnTo>
                    <a:pt x="2164" y="19301"/>
                  </a:lnTo>
                  <a:lnTo>
                    <a:pt x="2597" y="19416"/>
                  </a:lnTo>
                  <a:lnTo>
                    <a:pt x="3102" y="19474"/>
                  </a:lnTo>
                  <a:lnTo>
                    <a:pt x="3607" y="19416"/>
                  </a:lnTo>
                  <a:lnTo>
                    <a:pt x="4111" y="19301"/>
                  </a:lnTo>
                  <a:lnTo>
                    <a:pt x="4544" y="19129"/>
                  </a:lnTo>
                  <a:lnTo>
                    <a:pt x="4977" y="18899"/>
                  </a:lnTo>
                  <a:lnTo>
                    <a:pt x="5265" y="18555"/>
                  </a:lnTo>
                  <a:lnTo>
                    <a:pt x="5482" y="18210"/>
                  </a:lnTo>
                  <a:lnTo>
                    <a:pt x="5626" y="17865"/>
                  </a:lnTo>
                  <a:lnTo>
                    <a:pt x="5698" y="17463"/>
                  </a:lnTo>
                  <a:lnTo>
                    <a:pt x="5626" y="17004"/>
                  </a:lnTo>
                  <a:lnTo>
                    <a:pt x="5482" y="16602"/>
                  </a:lnTo>
                  <a:lnTo>
                    <a:pt x="5193" y="16257"/>
                  </a:lnTo>
                  <a:lnTo>
                    <a:pt x="4833" y="15912"/>
                  </a:lnTo>
                  <a:lnTo>
                    <a:pt x="4977" y="15682"/>
                  </a:lnTo>
                  <a:lnTo>
                    <a:pt x="5049" y="15453"/>
                  </a:lnTo>
                  <a:lnTo>
                    <a:pt x="5121" y="15223"/>
                  </a:lnTo>
                  <a:lnTo>
                    <a:pt x="5121" y="14993"/>
                  </a:lnTo>
                  <a:lnTo>
                    <a:pt x="5121" y="14648"/>
                  </a:lnTo>
                  <a:lnTo>
                    <a:pt x="5049" y="14361"/>
                  </a:lnTo>
                  <a:lnTo>
                    <a:pt x="4905" y="14074"/>
                  </a:lnTo>
                  <a:lnTo>
                    <a:pt x="4688" y="13844"/>
                  </a:lnTo>
                  <a:lnTo>
                    <a:pt x="4905" y="13557"/>
                  </a:lnTo>
                  <a:lnTo>
                    <a:pt x="5121" y="13212"/>
                  </a:lnTo>
                  <a:lnTo>
                    <a:pt x="5193" y="12868"/>
                  </a:lnTo>
                  <a:lnTo>
                    <a:pt x="5265" y="12523"/>
                  </a:lnTo>
                  <a:lnTo>
                    <a:pt x="5193" y="12236"/>
                  </a:lnTo>
                  <a:lnTo>
                    <a:pt x="5121" y="11949"/>
                  </a:lnTo>
                  <a:lnTo>
                    <a:pt x="4977" y="11719"/>
                  </a:lnTo>
                  <a:lnTo>
                    <a:pt x="4833" y="11432"/>
                  </a:lnTo>
                  <a:lnTo>
                    <a:pt x="5193" y="11087"/>
                  </a:lnTo>
                  <a:lnTo>
                    <a:pt x="5482" y="10742"/>
                  </a:lnTo>
                  <a:lnTo>
                    <a:pt x="5626" y="10340"/>
                  </a:lnTo>
                  <a:lnTo>
                    <a:pt x="5698" y="9881"/>
                  </a:lnTo>
                  <a:lnTo>
                    <a:pt x="5698" y="9651"/>
                  </a:lnTo>
                  <a:lnTo>
                    <a:pt x="5626" y="9364"/>
                  </a:lnTo>
                  <a:lnTo>
                    <a:pt x="5554" y="9134"/>
                  </a:lnTo>
                  <a:lnTo>
                    <a:pt x="5410" y="8904"/>
                  </a:lnTo>
                  <a:lnTo>
                    <a:pt x="5842" y="8732"/>
                  </a:lnTo>
                  <a:lnTo>
                    <a:pt x="6203" y="8502"/>
                  </a:lnTo>
                  <a:lnTo>
                    <a:pt x="6491" y="8272"/>
                  </a:lnTo>
                  <a:lnTo>
                    <a:pt x="6708" y="7928"/>
                  </a:lnTo>
                  <a:lnTo>
                    <a:pt x="6635" y="8157"/>
                  </a:lnTo>
                  <a:lnTo>
                    <a:pt x="6635" y="8387"/>
                  </a:lnTo>
                  <a:lnTo>
                    <a:pt x="6635" y="8674"/>
                  </a:lnTo>
                  <a:lnTo>
                    <a:pt x="6635" y="8904"/>
                  </a:lnTo>
                  <a:lnTo>
                    <a:pt x="6708" y="9708"/>
                  </a:lnTo>
                  <a:lnTo>
                    <a:pt x="6924" y="10513"/>
                  </a:lnTo>
                  <a:lnTo>
                    <a:pt x="7212" y="11259"/>
                  </a:lnTo>
                  <a:lnTo>
                    <a:pt x="7645" y="11949"/>
                  </a:lnTo>
                  <a:lnTo>
                    <a:pt x="8150" y="12581"/>
                  </a:lnTo>
                  <a:lnTo>
                    <a:pt x="8799" y="13098"/>
                  </a:lnTo>
                  <a:lnTo>
                    <a:pt x="9376" y="13557"/>
                  </a:lnTo>
                  <a:lnTo>
                    <a:pt x="10097" y="13844"/>
                  </a:lnTo>
                  <a:lnTo>
                    <a:pt x="11107" y="14706"/>
                  </a:lnTo>
                  <a:lnTo>
                    <a:pt x="11179" y="14821"/>
                  </a:lnTo>
                  <a:lnTo>
                    <a:pt x="11395" y="14993"/>
                  </a:lnTo>
                  <a:lnTo>
                    <a:pt x="11756" y="15165"/>
                  </a:lnTo>
                  <a:lnTo>
                    <a:pt x="12333" y="15165"/>
                  </a:lnTo>
                  <a:lnTo>
                    <a:pt x="12910" y="14993"/>
                  </a:lnTo>
                  <a:lnTo>
                    <a:pt x="13342" y="14763"/>
                  </a:lnTo>
                  <a:lnTo>
                    <a:pt x="13631" y="14534"/>
                  </a:lnTo>
                  <a:lnTo>
                    <a:pt x="13703" y="14476"/>
                  </a:lnTo>
                  <a:lnTo>
                    <a:pt x="14424" y="13672"/>
                  </a:lnTo>
                  <a:lnTo>
                    <a:pt x="15001" y="13385"/>
                  </a:lnTo>
                  <a:lnTo>
                    <a:pt x="15578" y="12983"/>
                  </a:lnTo>
                  <a:lnTo>
                    <a:pt x="16010" y="12523"/>
                  </a:lnTo>
                  <a:lnTo>
                    <a:pt x="16443" y="12006"/>
                  </a:lnTo>
                  <a:lnTo>
                    <a:pt x="16804" y="11432"/>
                  </a:lnTo>
                  <a:lnTo>
                    <a:pt x="17092" y="10800"/>
                  </a:lnTo>
                  <a:lnTo>
                    <a:pt x="17236" y="10168"/>
                  </a:lnTo>
                  <a:lnTo>
                    <a:pt x="17381" y="9479"/>
                  </a:lnTo>
                  <a:lnTo>
                    <a:pt x="16371" y="9421"/>
                  </a:lnTo>
                  <a:lnTo>
                    <a:pt x="16155" y="9766"/>
                  </a:lnTo>
                  <a:lnTo>
                    <a:pt x="15794" y="10053"/>
                  </a:lnTo>
                  <a:lnTo>
                    <a:pt x="15217" y="10283"/>
                  </a:lnTo>
                  <a:lnTo>
                    <a:pt x="14568" y="10398"/>
                  </a:lnTo>
                  <a:lnTo>
                    <a:pt x="13919" y="10340"/>
                  </a:lnTo>
                  <a:lnTo>
                    <a:pt x="13342" y="10110"/>
                  </a:lnTo>
                  <a:lnTo>
                    <a:pt x="12982" y="9823"/>
                  </a:lnTo>
                  <a:lnTo>
                    <a:pt x="12765" y="9479"/>
                  </a:lnTo>
                  <a:lnTo>
                    <a:pt x="12693" y="9421"/>
                  </a:lnTo>
                  <a:lnTo>
                    <a:pt x="12621" y="9364"/>
                  </a:lnTo>
                  <a:lnTo>
                    <a:pt x="12549" y="9364"/>
                  </a:lnTo>
                  <a:lnTo>
                    <a:pt x="12477" y="9306"/>
                  </a:lnTo>
                  <a:lnTo>
                    <a:pt x="12549" y="11547"/>
                  </a:lnTo>
                  <a:lnTo>
                    <a:pt x="13991" y="11547"/>
                  </a:lnTo>
                  <a:lnTo>
                    <a:pt x="11972" y="12064"/>
                  </a:lnTo>
                  <a:lnTo>
                    <a:pt x="10746" y="11547"/>
                  </a:lnTo>
                  <a:lnTo>
                    <a:pt x="12188" y="11547"/>
                  </a:lnTo>
                  <a:lnTo>
                    <a:pt x="12044" y="9306"/>
                  </a:lnTo>
                  <a:lnTo>
                    <a:pt x="11756" y="9306"/>
                  </a:lnTo>
                  <a:lnTo>
                    <a:pt x="11539" y="9364"/>
                  </a:lnTo>
                  <a:lnTo>
                    <a:pt x="11395" y="9479"/>
                  </a:lnTo>
                  <a:lnTo>
                    <a:pt x="11251" y="9536"/>
                  </a:lnTo>
                  <a:lnTo>
                    <a:pt x="11107" y="9881"/>
                  </a:lnTo>
                  <a:lnTo>
                    <a:pt x="10746" y="10110"/>
                  </a:lnTo>
                  <a:lnTo>
                    <a:pt x="10169" y="10340"/>
                  </a:lnTo>
                  <a:lnTo>
                    <a:pt x="9520" y="10398"/>
                  </a:lnTo>
                  <a:lnTo>
                    <a:pt x="8871" y="10340"/>
                  </a:lnTo>
                  <a:lnTo>
                    <a:pt x="8294" y="10110"/>
                  </a:lnTo>
                  <a:lnTo>
                    <a:pt x="7861" y="9766"/>
                  </a:lnTo>
                  <a:lnTo>
                    <a:pt x="7717" y="9421"/>
                  </a:lnTo>
                  <a:lnTo>
                    <a:pt x="7861" y="9076"/>
                  </a:lnTo>
                  <a:lnTo>
                    <a:pt x="8150" y="8789"/>
                  </a:lnTo>
                  <a:lnTo>
                    <a:pt x="8655" y="8617"/>
                  </a:lnTo>
                  <a:lnTo>
                    <a:pt x="9232" y="8502"/>
                  </a:lnTo>
                  <a:lnTo>
                    <a:pt x="7934" y="8157"/>
                  </a:lnTo>
                  <a:lnTo>
                    <a:pt x="8150" y="7813"/>
                  </a:lnTo>
                  <a:lnTo>
                    <a:pt x="11179" y="8559"/>
                  </a:lnTo>
                  <a:lnTo>
                    <a:pt x="10818" y="8847"/>
                  </a:lnTo>
                  <a:lnTo>
                    <a:pt x="10890" y="8904"/>
                  </a:lnTo>
                  <a:lnTo>
                    <a:pt x="11035" y="9019"/>
                  </a:lnTo>
                  <a:lnTo>
                    <a:pt x="11107" y="9076"/>
                  </a:lnTo>
                  <a:lnTo>
                    <a:pt x="11179" y="9191"/>
                  </a:lnTo>
                  <a:lnTo>
                    <a:pt x="11323" y="9134"/>
                  </a:lnTo>
                  <a:lnTo>
                    <a:pt x="11539" y="9076"/>
                  </a:lnTo>
                  <a:lnTo>
                    <a:pt x="11756" y="9019"/>
                  </a:lnTo>
                  <a:lnTo>
                    <a:pt x="12044" y="8962"/>
                  </a:lnTo>
                  <a:lnTo>
                    <a:pt x="11900" y="6319"/>
                  </a:lnTo>
                  <a:lnTo>
                    <a:pt x="12405" y="9019"/>
                  </a:lnTo>
                  <a:lnTo>
                    <a:pt x="12549" y="9019"/>
                  </a:lnTo>
                  <a:lnTo>
                    <a:pt x="12693" y="9076"/>
                  </a:lnTo>
                  <a:lnTo>
                    <a:pt x="12765" y="9076"/>
                  </a:lnTo>
                  <a:lnTo>
                    <a:pt x="12910" y="9134"/>
                  </a:lnTo>
                  <a:lnTo>
                    <a:pt x="12982" y="9076"/>
                  </a:lnTo>
                  <a:lnTo>
                    <a:pt x="13054" y="8962"/>
                  </a:lnTo>
                  <a:lnTo>
                    <a:pt x="13126" y="8904"/>
                  </a:lnTo>
                  <a:lnTo>
                    <a:pt x="13198" y="8847"/>
                  </a:lnTo>
                  <a:lnTo>
                    <a:pt x="13126" y="8789"/>
                  </a:lnTo>
                  <a:lnTo>
                    <a:pt x="14929" y="7238"/>
                  </a:lnTo>
                  <a:lnTo>
                    <a:pt x="15578" y="7468"/>
                  </a:lnTo>
                  <a:lnTo>
                    <a:pt x="14063" y="8559"/>
                  </a:lnTo>
                  <a:lnTo>
                    <a:pt x="14208" y="8502"/>
                  </a:lnTo>
                  <a:lnTo>
                    <a:pt x="14352" y="8502"/>
                  </a:lnTo>
                  <a:lnTo>
                    <a:pt x="14424" y="8502"/>
                  </a:lnTo>
                  <a:lnTo>
                    <a:pt x="14568" y="8502"/>
                  </a:lnTo>
                  <a:lnTo>
                    <a:pt x="15289" y="8559"/>
                  </a:lnTo>
                  <a:lnTo>
                    <a:pt x="15866" y="8789"/>
                  </a:lnTo>
                  <a:lnTo>
                    <a:pt x="16227" y="9076"/>
                  </a:lnTo>
                  <a:lnTo>
                    <a:pt x="16371" y="9421"/>
                  </a:lnTo>
                  <a:lnTo>
                    <a:pt x="16371" y="9479"/>
                  </a:lnTo>
                  <a:lnTo>
                    <a:pt x="16371" y="9479"/>
                  </a:lnTo>
                  <a:lnTo>
                    <a:pt x="16371" y="9479"/>
                  </a:lnTo>
                  <a:lnTo>
                    <a:pt x="16371" y="9479"/>
                  </a:lnTo>
                  <a:lnTo>
                    <a:pt x="17381" y="9479"/>
                  </a:lnTo>
                  <a:lnTo>
                    <a:pt x="17381" y="9364"/>
                  </a:lnTo>
                  <a:lnTo>
                    <a:pt x="17381" y="9191"/>
                  </a:lnTo>
                  <a:lnTo>
                    <a:pt x="17381" y="9019"/>
                  </a:lnTo>
                  <a:lnTo>
                    <a:pt x="17381" y="8904"/>
                  </a:lnTo>
                  <a:lnTo>
                    <a:pt x="17381" y="8847"/>
                  </a:lnTo>
                  <a:lnTo>
                    <a:pt x="17381" y="8732"/>
                  </a:lnTo>
                  <a:lnTo>
                    <a:pt x="17381" y="8674"/>
                  </a:lnTo>
                  <a:lnTo>
                    <a:pt x="17381" y="8617"/>
                  </a:lnTo>
                  <a:lnTo>
                    <a:pt x="17525" y="8674"/>
                  </a:lnTo>
                  <a:lnTo>
                    <a:pt x="17741" y="8789"/>
                  </a:lnTo>
                  <a:lnTo>
                    <a:pt x="17885" y="8847"/>
                  </a:lnTo>
                  <a:lnTo>
                    <a:pt x="18030" y="8904"/>
                  </a:lnTo>
                  <a:lnTo>
                    <a:pt x="17958" y="9134"/>
                  </a:lnTo>
                  <a:lnTo>
                    <a:pt x="17813" y="9364"/>
                  </a:lnTo>
                  <a:lnTo>
                    <a:pt x="17741" y="9651"/>
                  </a:lnTo>
                  <a:lnTo>
                    <a:pt x="17741" y="9881"/>
                  </a:lnTo>
                  <a:lnTo>
                    <a:pt x="17813" y="10340"/>
                  </a:lnTo>
                  <a:lnTo>
                    <a:pt x="17958" y="10742"/>
                  </a:lnTo>
                  <a:lnTo>
                    <a:pt x="18246" y="11087"/>
                  </a:lnTo>
                  <a:lnTo>
                    <a:pt x="18607" y="11432"/>
                  </a:lnTo>
                  <a:lnTo>
                    <a:pt x="18462" y="11719"/>
                  </a:lnTo>
                  <a:lnTo>
                    <a:pt x="18318" y="11949"/>
                  </a:lnTo>
                  <a:lnTo>
                    <a:pt x="18246" y="12236"/>
                  </a:lnTo>
                  <a:lnTo>
                    <a:pt x="18246" y="12523"/>
                  </a:lnTo>
                  <a:lnTo>
                    <a:pt x="18318" y="12868"/>
                  </a:lnTo>
                  <a:lnTo>
                    <a:pt x="18390" y="13212"/>
                  </a:lnTo>
                  <a:lnTo>
                    <a:pt x="18535" y="13557"/>
                  </a:lnTo>
                  <a:lnTo>
                    <a:pt x="18751" y="13844"/>
                  </a:lnTo>
                  <a:lnTo>
                    <a:pt x="18535" y="14074"/>
                  </a:lnTo>
                  <a:lnTo>
                    <a:pt x="18462" y="14361"/>
                  </a:lnTo>
                  <a:lnTo>
                    <a:pt x="18318" y="14648"/>
                  </a:lnTo>
                  <a:lnTo>
                    <a:pt x="18318" y="14993"/>
                  </a:lnTo>
                  <a:lnTo>
                    <a:pt x="18318" y="15223"/>
                  </a:lnTo>
                  <a:lnTo>
                    <a:pt x="18390" y="15453"/>
                  </a:lnTo>
                  <a:lnTo>
                    <a:pt x="18462" y="15682"/>
                  </a:lnTo>
                  <a:lnTo>
                    <a:pt x="18607" y="15912"/>
                  </a:lnTo>
                  <a:lnTo>
                    <a:pt x="18246" y="16257"/>
                  </a:lnTo>
                  <a:lnTo>
                    <a:pt x="17958" y="16602"/>
                  </a:lnTo>
                  <a:lnTo>
                    <a:pt x="17813" y="17004"/>
                  </a:lnTo>
                  <a:lnTo>
                    <a:pt x="17741" y="17463"/>
                  </a:lnTo>
                  <a:lnTo>
                    <a:pt x="17813" y="17865"/>
                  </a:lnTo>
                  <a:lnTo>
                    <a:pt x="17958" y="18210"/>
                  </a:lnTo>
                  <a:lnTo>
                    <a:pt x="18174" y="18555"/>
                  </a:lnTo>
                  <a:lnTo>
                    <a:pt x="18535" y="18899"/>
                  </a:lnTo>
                  <a:lnTo>
                    <a:pt x="18895" y="19129"/>
                  </a:lnTo>
                  <a:lnTo>
                    <a:pt x="19328" y="19301"/>
                  </a:lnTo>
                  <a:lnTo>
                    <a:pt x="19833" y="19416"/>
                  </a:lnTo>
                  <a:lnTo>
                    <a:pt x="20337" y="19474"/>
                  </a:lnTo>
                  <a:lnTo>
                    <a:pt x="20842" y="19416"/>
                  </a:lnTo>
                  <a:lnTo>
                    <a:pt x="21275" y="19301"/>
                  </a:lnTo>
                  <a:lnTo>
                    <a:pt x="21708" y="19129"/>
                  </a:lnTo>
                  <a:lnTo>
                    <a:pt x="22140" y="18899"/>
                  </a:lnTo>
                  <a:lnTo>
                    <a:pt x="22429" y="18555"/>
                  </a:lnTo>
                  <a:lnTo>
                    <a:pt x="22645" y="18210"/>
                  </a:lnTo>
                  <a:lnTo>
                    <a:pt x="22789" y="17865"/>
                  </a:lnTo>
                  <a:lnTo>
                    <a:pt x="22861" y="17463"/>
                  </a:lnTo>
                  <a:lnTo>
                    <a:pt x="22861" y="17233"/>
                  </a:lnTo>
                  <a:lnTo>
                    <a:pt x="22789" y="16946"/>
                  </a:lnTo>
                  <a:lnTo>
                    <a:pt x="22717" y="16716"/>
                  </a:lnTo>
                  <a:lnTo>
                    <a:pt x="22645" y="16487"/>
                  </a:lnTo>
                  <a:lnTo>
                    <a:pt x="23006" y="16199"/>
                  </a:lnTo>
                  <a:lnTo>
                    <a:pt x="23222" y="15797"/>
                  </a:lnTo>
                  <a:lnTo>
                    <a:pt x="23366" y="15395"/>
                  </a:lnTo>
                  <a:lnTo>
                    <a:pt x="23438" y="149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2520425" y="1151725"/>
              <a:ext cx="475975" cy="262850"/>
            </a:xfrm>
            <a:custGeom>
              <a:pathLst>
                <a:path extrusionOk="0" h="10514" w="19039">
                  <a:moveTo>
                    <a:pt x="19039" y="1782"/>
                  </a:moveTo>
                  <a:lnTo>
                    <a:pt x="18822" y="920"/>
                  </a:lnTo>
                  <a:lnTo>
                    <a:pt x="18173" y="346"/>
                  </a:lnTo>
                  <a:lnTo>
                    <a:pt x="17236" y="58"/>
                  </a:lnTo>
                  <a:lnTo>
                    <a:pt x="16154" y="1"/>
                  </a:lnTo>
                  <a:lnTo>
                    <a:pt x="15000" y="58"/>
                  </a:lnTo>
                  <a:lnTo>
                    <a:pt x="14063" y="173"/>
                  </a:lnTo>
                  <a:lnTo>
                    <a:pt x="13414" y="288"/>
                  </a:lnTo>
                  <a:lnTo>
                    <a:pt x="13125" y="346"/>
                  </a:lnTo>
                  <a:lnTo>
                    <a:pt x="4976" y="403"/>
                  </a:lnTo>
                  <a:lnTo>
                    <a:pt x="4544" y="3448"/>
                  </a:lnTo>
                  <a:lnTo>
                    <a:pt x="4399" y="3562"/>
                  </a:lnTo>
                  <a:lnTo>
                    <a:pt x="4039" y="3792"/>
                  </a:lnTo>
                  <a:lnTo>
                    <a:pt x="3462" y="4137"/>
                  </a:lnTo>
                  <a:lnTo>
                    <a:pt x="2741" y="4596"/>
                  </a:lnTo>
                  <a:lnTo>
                    <a:pt x="2020" y="5113"/>
                  </a:lnTo>
                  <a:lnTo>
                    <a:pt x="1226" y="5688"/>
                  </a:lnTo>
                  <a:lnTo>
                    <a:pt x="577" y="6205"/>
                  </a:lnTo>
                  <a:lnTo>
                    <a:pt x="72" y="6664"/>
                  </a:lnTo>
                  <a:lnTo>
                    <a:pt x="72" y="6722"/>
                  </a:lnTo>
                  <a:lnTo>
                    <a:pt x="72" y="6722"/>
                  </a:lnTo>
                  <a:lnTo>
                    <a:pt x="0" y="6779"/>
                  </a:lnTo>
                  <a:lnTo>
                    <a:pt x="0" y="6837"/>
                  </a:lnTo>
                  <a:lnTo>
                    <a:pt x="433" y="6837"/>
                  </a:lnTo>
                  <a:lnTo>
                    <a:pt x="866" y="6894"/>
                  </a:lnTo>
                  <a:lnTo>
                    <a:pt x="1298" y="7009"/>
                  </a:lnTo>
                  <a:lnTo>
                    <a:pt x="1731" y="7181"/>
                  </a:lnTo>
                  <a:lnTo>
                    <a:pt x="2092" y="7411"/>
                  </a:lnTo>
                  <a:lnTo>
                    <a:pt x="2452" y="7698"/>
                  </a:lnTo>
                  <a:lnTo>
                    <a:pt x="2741" y="8043"/>
                  </a:lnTo>
                  <a:lnTo>
                    <a:pt x="3029" y="8503"/>
                  </a:lnTo>
                  <a:lnTo>
                    <a:pt x="3246" y="9077"/>
                  </a:lnTo>
                  <a:lnTo>
                    <a:pt x="3462" y="9594"/>
                  </a:lnTo>
                  <a:lnTo>
                    <a:pt x="3606" y="10054"/>
                  </a:lnTo>
                  <a:lnTo>
                    <a:pt x="3750" y="10513"/>
                  </a:lnTo>
                  <a:lnTo>
                    <a:pt x="4183" y="10456"/>
                  </a:lnTo>
                  <a:lnTo>
                    <a:pt x="4616" y="10398"/>
                  </a:lnTo>
                  <a:lnTo>
                    <a:pt x="5121" y="10283"/>
                  </a:lnTo>
                  <a:lnTo>
                    <a:pt x="5697" y="10226"/>
                  </a:lnTo>
                  <a:lnTo>
                    <a:pt x="6346" y="10054"/>
                  </a:lnTo>
                  <a:lnTo>
                    <a:pt x="6996" y="9939"/>
                  </a:lnTo>
                  <a:lnTo>
                    <a:pt x="7645" y="9766"/>
                  </a:lnTo>
                  <a:lnTo>
                    <a:pt x="8294" y="9594"/>
                  </a:lnTo>
                  <a:lnTo>
                    <a:pt x="9520" y="6722"/>
                  </a:lnTo>
                  <a:lnTo>
                    <a:pt x="8654" y="6952"/>
                  </a:lnTo>
                  <a:lnTo>
                    <a:pt x="8077" y="6894"/>
                  </a:lnTo>
                  <a:lnTo>
                    <a:pt x="7789" y="6779"/>
                  </a:lnTo>
                  <a:lnTo>
                    <a:pt x="7717" y="6722"/>
                  </a:lnTo>
                  <a:lnTo>
                    <a:pt x="8366" y="6320"/>
                  </a:lnTo>
                  <a:lnTo>
                    <a:pt x="8438" y="6377"/>
                  </a:lnTo>
                  <a:lnTo>
                    <a:pt x="8726" y="6492"/>
                  </a:lnTo>
                  <a:lnTo>
                    <a:pt x="9159" y="6492"/>
                  </a:lnTo>
                  <a:lnTo>
                    <a:pt x="9952" y="6205"/>
                  </a:lnTo>
                  <a:lnTo>
                    <a:pt x="10673" y="5745"/>
                  </a:lnTo>
                  <a:lnTo>
                    <a:pt x="10962" y="5286"/>
                  </a:lnTo>
                  <a:lnTo>
                    <a:pt x="11106" y="4941"/>
                  </a:lnTo>
                  <a:lnTo>
                    <a:pt x="11106" y="4826"/>
                  </a:lnTo>
                  <a:lnTo>
                    <a:pt x="11755" y="4539"/>
                  </a:lnTo>
                  <a:lnTo>
                    <a:pt x="11755" y="4711"/>
                  </a:lnTo>
                  <a:lnTo>
                    <a:pt x="11539" y="5171"/>
                  </a:lnTo>
                  <a:lnTo>
                    <a:pt x="11034" y="5803"/>
                  </a:lnTo>
                  <a:lnTo>
                    <a:pt x="10024" y="6492"/>
                  </a:lnTo>
                  <a:lnTo>
                    <a:pt x="9880" y="6549"/>
                  </a:lnTo>
                  <a:lnTo>
                    <a:pt x="9808" y="6607"/>
                  </a:lnTo>
                  <a:lnTo>
                    <a:pt x="9664" y="6664"/>
                  </a:lnTo>
                  <a:lnTo>
                    <a:pt x="9520" y="6722"/>
                  </a:lnTo>
                  <a:lnTo>
                    <a:pt x="8294" y="9594"/>
                  </a:lnTo>
                  <a:lnTo>
                    <a:pt x="8654" y="9479"/>
                  </a:lnTo>
                  <a:lnTo>
                    <a:pt x="8943" y="9364"/>
                  </a:lnTo>
                  <a:lnTo>
                    <a:pt x="9303" y="9249"/>
                  </a:lnTo>
                  <a:lnTo>
                    <a:pt x="9664" y="9134"/>
                  </a:lnTo>
                  <a:lnTo>
                    <a:pt x="10024" y="8962"/>
                  </a:lnTo>
                  <a:lnTo>
                    <a:pt x="10313" y="8847"/>
                  </a:lnTo>
                  <a:lnTo>
                    <a:pt x="10673" y="8732"/>
                  </a:lnTo>
                  <a:lnTo>
                    <a:pt x="10962" y="8560"/>
                  </a:lnTo>
                  <a:lnTo>
                    <a:pt x="11034" y="8503"/>
                  </a:lnTo>
                  <a:lnTo>
                    <a:pt x="11178" y="8445"/>
                  </a:lnTo>
                  <a:lnTo>
                    <a:pt x="11250" y="8445"/>
                  </a:lnTo>
                  <a:lnTo>
                    <a:pt x="11322" y="8388"/>
                  </a:lnTo>
                  <a:lnTo>
                    <a:pt x="11250" y="9364"/>
                  </a:lnTo>
                  <a:lnTo>
                    <a:pt x="11395" y="9307"/>
                  </a:lnTo>
                  <a:lnTo>
                    <a:pt x="11755" y="9192"/>
                  </a:lnTo>
                  <a:lnTo>
                    <a:pt x="12260" y="8962"/>
                  </a:lnTo>
                  <a:lnTo>
                    <a:pt x="12837" y="8732"/>
                  </a:lnTo>
                  <a:lnTo>
                    <a:pt x="13486" y="8445"/>
                  </a:lnTo>
                  <a:lnTo>
                    <a:pt x="14135" y="8158"/>
                  </a:lnTo>
                  <a:lnTo>
                    <a:pt x="14712" y="7871"/>
                  </a:lnTo>
                  <a:lnTo>
                    <a:pt x="15072" y="7641"/>
                  </a:lnTo>
                  <a:lnTo>
                    <a:pt x="15577" y="7239"/>
                  </a:lnTo>
                  <a:lnTo>
                    <a:pt x="16010" y="6894"/>
                  </a:lnTo>
                  <a:lnTo>
                    <a:pt x="16298" y="6664"/>
                  </a:lnTo>
                  <a:lnTo>
                    <a:pt x="16371" y="6549"/>
                  </a:lnTo>
                  <a:lnTo>
                    <a:pt x="16226" y="5688"/>
                  </a:lnTo>
                  <a:lnTo>
                    <a:pt x="16371" y="5630"/>
                  </a:lnTo>
                  <a:lnTo>
                    <a:pt x="16659" y="5458"/>
                  </a:lnTo>
                  <a:lnTo>
                    <a:pt x="17092" y="5228"/>
                  </a:lnTo>
                  <a:lnTo>
                    <a:pt x="17596" y="4826"/>
                  </a:lnTo>
                  <a:lnTo>
                    <a:pt x="18101" y="4252"/>
                  </a:lnTo>
                  <a:lnTo>
                    <a:pt x="18534" y="3620"/>
                  </a:lnTo>
                  <a:lnTo>
                    <a:pt x="18895" y="2758"/>
                  </a:lnTo>
                  <a:lnTo>
                    <a:pt x="19039" y="17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7620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MORE VOCAB. -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429000" y="2362200"/>
            <a:ext cx="5714999" cy="4267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ABOLITIONIST –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Tahoma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person who works to bring an end to or believes in NO slavery.  Often they try and help slaves to freedom.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SECTIONALISM – 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Tahoma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The belief that your part of the country is the BEST.  You put your part of the country’s needs in front of what is best for the WHOLE nation.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1371600" y="3581400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60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/encarta.msn.com/media</a:t>
            </a:r>
          </a:p>
        </p:txBody>
      </p:sp>
      <p:pic>
        <p:nvPicPr>
          <p:cNvPr id="200" name="Shape 2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" y="4419600"/>
            <a:ext cx="2887662" cy="1984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914400" y="228600"/>
            <a:ext cx="75438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MORE VOCAB.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648200" y="1828800"/>
            <a:ext cx="4495800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FUGITIVE – 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Tahoma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person who has gone against or broken the law and is on the run.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SECEDE -  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Tahoma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To remove or break away as the Southern states did from the Union.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Tahoma"/>
              <a:buNone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STATES’ RIGHTS:  states decide, not the federal government, what is right for their state </a:t>
            </a:r>
          </a:p>
        </p:txBody>
      </p:sp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0200" y="4724400"/>
            <a:ext cx="2663825" cy="14065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8" name="Shape 208"/>
          <p:cNvGrpSpPr/>
          <p:nvPr/>
        </p:nvGrpSpPr>
        <p:grpSpPr>
          <a:xfrm>
            <a:off x="2823046" y="5413855"/>
            <a:ext cx="527694" cy="318126"/>
            <a:chOff x="20450" y="33700"/>
            <a:chExt cx="2959100" cy="2932600"/>
          </a:xfrm>
        </p:grpSpPr>
        <p:sp>
          <p:nvSpPr>
            <p:cNvPr id="209" name="Shape 209"/>
            <p:cNvSpPr/>
            <p:nvPr/>
          </p:nvSpPr>
          <p:spPr>
            <a:xfrm>
              <a:off x="20450" y="33700"/>
              <a:ext cx="2959100" cy="2932600"/>
            </a:xfrm>
            <a:custGeom>
              <a:pathLst>
                <a:path extrusionOk="0" h="117304" w="118364">
                  <a:moveTo>
                    <a:pt x="93143" y="0"/>
                  </a:moveTo>
                  <a:lnTo>
                    <a:pt x="94699" y="203"/>
                  </a:lnTo>
                  <a:lnTo>
                    <a:pt x="96296" y="472"/>
                  </a:lnTo>
                  <a:lnTo>
                    <a:pt x="97892" y="472"/>
                  </a:lnTo>
                  <a:lnTo>
                    <a:pt x="99530" y="540"/>
                  </a:lnTo>
                  <a:lnTo>
                    <a:pt x="101127" y="472"/>
                  </a:lnTo>
                  <a:lnTo>
                    <a:pt x="102764" y="472"/>
                  </a:lnTo>
                  <a:lnTo>
                    <a:pt x="104361" y="472"/>
                  </a:lnTo>
                  <a:lnTo>
                    <a:pt x="105999" y="540"/>
                  </a:lnTo>
                  <a:lnTo>
                    <a:pt x="107555" y="540"/>
                  </a:lnTo>
                  <a:lnTo>
                    <a:pt x="109151" y="809"/>
                  </a:lnTo>
                  <a:lnTo>
                    <a:pt x="110666" y="1079"/>
                  </a:lnTo>
                  <a:lnTo>
                    <a:pt x="112222" y="1618"/>
                  </a:lnTo>
                  <a:lnTo>
                    <a:pt x="113655" y="2225"/>
                  </a:lnTo>
                  <a:lnTo>
                    <a:pt x="115088" y="3101"/>
                  </a:lnTo>
                  <a:lnTo>
                    <a:pt x="116480" y="4113"/>
                  </a:lnTo>
                  <a:lnTo>
                    <a:pt x="117872" y="5528"/>
                  </a:lnTo>
                  <a:lnTo>
                    <a:pt x="118240" y="7618"/>
                  </a:lnTo>
                  <a:lnTo>
                    <a:pt x="118363" y="9708"/>
                  </a:lnTo>
                  <a:lnTo>
                    <a:pt x="118158" y="11528"/>
                  </a:lnTo>
                  <a:lnTo>
                    <a:pt x="117749" y="13349"/>
                  </a:lnTo>
                  <a:lnTo>
                    <a:pt x="117094" y="14899"/>
                  </a:lnTo>
                  <a:lnTo>
                    <a:pt x="116275" y="16382"/>
                  </a:lnTo>
                  <a:lnTo>
                    <a:pt x="115293" y="17596"/>
                  </a:lnTo>
                  <a:lnTo>
                    <a:pt x="114228" y="18809"/>
                  </a:lnTo>
                  <a:lnTo>
                    <a:pt x="112959" y="19686"/>
                  </a:lnTo>
                  <a:lnTo>
                    <a:pt x="111649" y="20495"/>
                  </a:lnTo>
                  <a:lnTo>
                    <a:pt x="110298" y="21101"/>
                  </a:lnTo>
                  <a:lnTo>
                    <a:pt x="108988" y="21573"/>
                  </a:lnTo>
                  <a:lnTo>
                    <a:pt x="107636" y="21776"/>
                  </a:lnTo>
                  <a:lnTo>
                    <a:pt x="106326" y="21910"/>
                  </a:lnTo>
                  <a:lnTo>
                    <a:pt x="105098" y="21776"/>
                  </a:lnTo>
                  <a:lnTo>
                    <a:pt x="104034" y="21573"/>
                  </a:lnTo>
                  <a:lnTo>
                    <a:pt x="103297" y="22315"/>
                  </a:lnTo>
                  <a:lnTo>
                    <a:pt x="102560" y="22922"/>
                  </a:lnTo>
                  <a:lnTo>
                    <a:pt x="101741" y="23394"/>
                  </a:lnTo>
                  <a:lnTo>
                    <a:pt x="100963" y="23865"/>
                  </a:lnTo>
                  <a:lnTo>
                    <a:pt x="100103" y="24135"/>
                  </a:lnTo>
                  <a:lnTo>
                    <a:pt x="99243" y="24405"/>
                  </a:lnTo>
                  <a:lnTo>
                    <a:pt x="98384" y="24607"/>
                  </a:lnTo>
                  <a:lnTo>
                    <a:pt x="97524" y="24877"/>
                  </a:lnTo>
                  <a:lnTo>
                    <a:pt x="96664" y="25012"/>
                  </a:lnTo>
                  <a:lnTo>
                    <a:pt x="95804" y="25214"/>
                  </a:lnTo>
                  <a:lnTo>
                    <a:pt x="94945" y="25416"/>
                  </a:lnTo>
                  <a:lnTo>
                    <a:pt x="94208" y="25753"/>
                  </a:lnTo>
                  <a:lnTo>
                    <a:pt x="93430" y="26023"/>
                  </a:lnTo>
                  <a:lnTo>
                    <a:pt x="92734" y="26495"/>
                  </a:lnTo>
                  <a:lnTo>
                    <a:pt x="92079" y="27034"/>
                  </a:lnTo>
                  <a:lnTo>
                    <a:pt x="91505" y="27776"/>
                  </a:lnTo>
                  <a:lnTo>
                    <a:pt x="92406" y="29056"/>
                  </a:lnTo>
                  <a:lnTo>
                    <a:pt x="93266" y="30540"/>
                  </a:lnTo>
                  <a:lnTo>
                    <a:pt x="93921" y="32090"/>
                  </a:lnTo>
                  <a:lnTo>
                    <a:pt x="94535" y="33910"/>
                  </a:lnTo>
                  <a:lnTo>
                    <a:pt x="94945" y="35663"/>
                  </a:lnTo>
                  <a:lnTo>
                    <a:pt x="95231" y="37618"/>
                  </a:lnTo>
                  <a:lnTo>
                    <a:pt x="95395" y="39573"/>
                  </a:lnTo>
                  <a:lnTo>
                    <a:pt x="95477" y="41596"/>
                  </a:lnTo>
                  <a:lnTo>
                    <a:pt x="95354" y="43551"/>
                  </a:lnTo>
                  <a:lnTo>
                    <a:pt x="95149" y="45506"/>
                  </a:lnTo>
                  <a:lnTo>
                    <a:pt x="94781" y="47461"/>
                  </a:lnTo>
                  <a:lnTo>
                    <a:pt x="94330" y="49349"/>
                  </a:lnTo>
                  <a:lnTo>
                    <a:pt x="93716" y="51101"/>
                  </a:lnTo>
                  <a:lnTo>
                    <a:pt x="92979" y="52787"/>
                  </a:lnTo>
                  <a:lnTo>
                    <a:pt x="92120" y="54337"/>
                  </a:lnTo>
                  <a:lnTo>
                    <a:pt x="91137" y="55821"/>
                  </a:lnTo>
                  <a:lnTo>
                    <a:pt x="91833" y="56967"/>
                  </a:lnTo>
                  <a:lnTo>
                    <a:pt x="92406" y="58382"/>
                  </a:lnTo>
                  <a:lnTo>
                    <a:pt x="92897" y="59663"/>
                  </a:lnTo>
                  <a:lnTo>
                    <a:pt x="93266" y="61214"/>
                  </a:lnTo>
                  <a:lnTo>
                    <a:pt x="93471" y="62562"/>
                  </a:lnTo>
                  <a:lnTo>
                    <a:pt x="93593" y="64113"/>
                  </a:lnTo>
                  <a:lnTo>
                    <a:pt x="93634" y="65731"/>
                  </a:lnTo>
                  <a:lnTo>
                    <a:pt x="93593" y="67416"/>
                  </a:lnTo>
                  <a:lnTo>
                    <a:pt x="93389" y="68967"/>
                  </a:lnTo>
                  <a:lnTo>
                    <a:pt x="93143" y="70517"/>
                  </a:lnTo>
                  <a:lnTo>
                    <a:pt x="92734" y="71933"/>
                  </a:lnTo>
                  <a:lnTo>
                    <a:pt x="92324" y="73416"/>
                  </a:lnTo>
                  <a:lnTo>
                    <a:pt x="91792" y="74764"/>
                  </a:lnTo>
                  <a:lnTo>
                    <a:pt x="91219" y="76248"/>
                  </a:lnTo>
                  <a:lnTo>
                    <a:pt x="90523" y="77528"/>
                  </a:lnTo>
                  <a:lnTo>
                    <a:pt x="89827" y="78742"/>
                  </a:lnTo>
                  <a:lnTo>
                    <a:pt x="89131" y="79416"/>
                  </a:lnTo>
                  <a:lnTo>
                    <a:pt x="88640" y="80225"/>
                  </a:lnTo>
                  <a:lnTo>
                    <a:pt x="88271" y="80967"/>
                  </a:lnTo>
                  <a:lnTo>
                    <a:pt x="88066" y="81910"/>
                  </a:lnTo>
                  <a:lnTo>
                    <a:pt x="87903" y="82787"/>
                  </a:lnTo>
                  <a:lnTo>
                    <a:pt x="87862" y="83731"/>
                  </a:lnTo>
                  <a:lnTo>
                    <a:pt x="87862" y="84742"/>
                  </a:lnTo>
                  <a:lnTo>
                    <a:pt x="87984" y="85753"/>
                  </a:lnTo>
                  <a:lnTo>
                    <a:pt x="88025" y="86697"/>
                  </a:lnTo>
                  <a:lnTo>
                    <a:pt x="88107" y="87641"/>
                  </a:lnTo>
                  <a:lnTo>
                    <a:pt x="88189" y="88652"/>
                  </a:lnTo>
                  <a:lnTo>
                    <a:pt x="88230" y="89663"/>
                  </a:lnTo>
                  <a:lnTo>
                    <a:pt x="88189" y="90607"/>
                  </a:lnTo>
                  <a:lnTo>
                    <a:pt x="88107" y="91618"/>
                  </a:lnTo>
                  <a:lnTo>
                    <a:pt x="87903" y="92630"/>
                  </a:lnTo>
                  <a:lnTo>
                    <a:pt x="87616" y="93641"/>
                  </a:lnTo>
                  <a:lnTo>
                    <a:pt x="86961" y="95528"/>
                  </a:lnTo>
                  <a:lnTo>
                    <a:pt x="86224" y="97416"/>
                  </a:lnTo>
                  <a:lnTo>
                    <a:pt x="85364" y="99236"/>
                  </a:lnTo>
                  <a:lnTo>
                    <a:pt x="84463" y="100989"/>
                  </a:lnTo>
                  <a:lnTo>
                    <a:pt x="83440" y="102540"/>
                  </a:lnTo>
                  <a:lnTo>
                    <a:pt x="82375" y="104090"/>
                  </a:lnTo>
                  <a:lnTo>
                    <a:pt x="81229" y="105506"/>
                  </a:lnTo>
                  <a:lnTo>
                    <a:pt x="80083" y="106854"/>
                  </a:lnTo>
                  <a:lnTo>
                    <a:pt x="78814" y="108000"/>
                  </a:lnTo>
                  <a:lnTo>
                    <a:pt x="77544" y="109012"/>
                  </a:lnTo>
                  <a:lnTo>
                    <a:pt x="76275" y="109955"/>
                  </a:lnTo>
                  <a:lnTo>
                    <a:pt x="74924" y="110764"/>
                  </a:lnTo>
                  <a:lnTo>
                    <a:pt x="73614" y="111371"/>
                  </a:lnTo>
                  <a:lnTo>
                    <a:pt x="72304" y="111843"/>
                  </a:lnTo>
                  <a:lnTo>
                    <a:pt x="70994" y="112180"/>
                  </a:lnTo>
                  <a:lnTo>
                    <a:pt x="69765" y="112382"/>
                  </a:lnTo>
                  <a:lnTo>
                    <a:pt x="69151" y="111978"/>
                  </a:lnTo>
                  <a:lnTo>
                    <a:pt x="68619" y="111573"/>
                  </a:lnTo>
                  <a:lnTo>
                    <a:pt x="68046" y="111236"/>
                  </a:lnTo>
                  <a:lnTo>
                    <a:pt x="67514" y="110899"/>
                  </a:lnTo>
                  <a:lnTo>
                    <a:pt x="66900" y="110495"/>
                  </a:lnTo>
                  <a:lnTo>
                    <a:pt x="66367" y="110225"/>
                  </a:lnTo>
                  <a:lnTo>
                    <a:pt x="65794" y="109888"/>
                  </a:lnTo>
                  <a:lnTo>
                    <a:pt x="65262" y="109686"/>
                  </a:lnTo>
                  <a:lnTo>
                    <a:pt x="64648" y="109349"/>
                  </a:lnTo>
                  <a:lnTo>
                    <a:pt x="64075" y="109079"/>
                  </a:lnTo>
                  <a:lnTo>
                    <a:pt x="63501" y="108877"/>
                  </a:lnTo>
                  <a:lnTo>
                    <a:pt x="62928" y="108674"/>
                  </a:lnTo>
                  <a:lnTo>
                    <a:pt x="62355" y="108472"/>
                  </a:lnTo>
                  <a:lnTo>
                    <a:pt x="61782" y="108270"/>
                  </a:lnTo>
                  <a:lnTo>
                    <a:pt x="61209" y="108135"/>
                  </a:lnTo>
                  <a:lnTo>
                    <a:pt x="60635" y="108068"/>
                  </a:lnTo>
                  <a:lnTo>
                    <a:pt x="58875" y="109281"/>
                  </a:lnTo>
                  <a:lnTo>
                    <a:pt x="57074" y="110562"/>
                  </a:lnTo>
                  <a:lnTo>
                    <a:pt x="55231" y="111708"/>
                  </a:lnTo>
                  <a:lnTo>
                    <a:pt x="53389" y="112854"/>
                  </a:lnTo>
                  <a:lnTo>
                    <a:pt x="51424" y="113865"/>
                  </a:lnTo>
                  <a:lnTo>
                    <a:pt x="49499" y="114809"/>
                  </a:lnTo>
                  <a:lnTo>
                    <a:pt x="47493" y="115618"/>
                  </a:lnTo>
                  <a:lnTo>
                    <a:pt x="45528" y="116360"/>
                  </a:lnTo>
                  <a:lnTo>
                    <a:pt x="43481" y="116832"/>
                  </a:lnTo>
                  <a:lnTo>
                    <a:pt x="41475" y="117169"/>
                  </a:lnTo>
                  <a:lnTo>
                    <a:pt x="39428" y="117304"/>
                  </a:lnTo>
                  <a:lnTo>
                    <a:pt x="37422" y="117304"/>
                  </a:lnTo>
                  <a:lnTo>
                    <a:pt x="35415" y="116967"/>
                  </a:lnTo>
                  <a:lnTo>
                    <a:pt x="33409" y="116495"/>
                  </a:lnTo>
                  <a:lnTo>
                    <a:pt x="31444" y="115686"/>
                  </a:lnTo>
                  <a:lnTo>
                    <a:pt x="29520" y="114742"/>
                  </a:lnTo>
                  <a:lnTo>
                    <a:pt x="28455" y="113461"/>
                  </a:lnTo>
                  <a:lnTo>
                    <a:pt x="27391" y="112517"/>
                  </a:lnTo>
                  <a:lnTo>
                    <a:pt x="26326" y="111843"/>
                  </a:lnTo>
                  <a:lnTo>
                    <a:pt x="25262" y="111439"/>
                  </a:lnTo>
                  <a:lnTo>
                    <a:pt x="24197" y="111236"/>
                  </a:lnTo>
                  <a:lnTo>
                    <a:pt x="23133" y="111236"/>
                  </a:lnTo>
                  <a:lnTo>
                    <a:pt x="22068" y="111371"/>
                  </a:lnTo>
                  <a:lnTo>
                    <a:pt x="21045" y="111776"/>
                  </a:lnTo>
                  <a:lnTo>
                    <a:pt x="19939" y="112113"/>
                  </a:lnTo>
                  <a:lnTo>
                    <a:pt x="18875" y="112652"/>
                  </a:lnTo>
                  <a:lnTo>
                    <a:pt x="17810" y="113191"/>
                  </a:lnTo>
                  <a:lnTo>
                    <a:pt x="16746" y="113798"/>
                  </a:lnTo>
                  <a:lnTo>
                    <a:pt x="15641" y="114405"/>
                  </a:lnTo>
                  <a:lnTo>
                    <a:pt x="14576" y="115012"/>
                  </a:lnTo>
                  <a:lnTo>
                    <a:pt x="13512" y="115483"/>
                  </a:lnTo>
                  <a:lnTo>
                    <a:pt x="12488" y="116023"/>
                  </a:lnTo>
                  <a:lnTo>
                    <a:pt x="10400" y="112517"/>
                  </a:lnTo>
                  <a:lnTo>
                    <a:pt x="8558" y="108809"/>
                  </a:lnTo>
                  <a:lnTo>
                    <a:pt x="6879" y="104967"/>
                  </a:lnTo>
                  <a:lnTo>
                    <a:pt x="5446" y="100989"/>
                  </a:lnTo>
                  <a:lnTo>
                    <a:pt x="4136" y="96809"/>
                  </a:lnTo>
                  <a:lnTo>
                    <a:pt x="3031" y="92562"/>
                  </a:lnTo>
                  <a:lnTo>
                    <a:pt x="2130" y="88113"/>
                  </a:lnTo>
                  <a:lnTo>
                    <a:pt x="1393" y="83731"/>
                  </a:lnTo>
                  <a:lnTo>
                    <a:pt x="779" y="79079"/>
                  </a:lnTo>
                  <a:lnTo>
                    <a:pt x="369" y="74427"/>
                  </a:lnTo>
                  <a:lnTo>
                    <a:pt x="83" y="69708"/>
                  </a:lnTo>
                  <a:lnTo>
                    <a:pt x="1" y="65056"/>
                  </a:lnTo>
                  <a:lnTo>
                    <a:pt x="1" y="60337"/>
                  </a:lnTo>
                  <a:lnTo>
                    <a:pt x="165" y="55618"/>
                  </a:lnTo>
                  <a:lnTo>
                    <a:pt x="492" y="50967"/>
                  </a:lnTo>
                  <a:lnTo>
                    <a:pt x="983" y="46382"/>
                  </a:lnTo>
                  <a:lnTo>
                    <a:pt x="2007" y="45506"/>
                  </a:lnTo>
                  <a:lnTo>
                    <a:pt x="3153" y="44832"/>
                  </a:lnTo>
                  <a:lnTo>
                    <a:pt x="4259" y="44225"/>
                  </a:lnTo>
                  <a:lnTo>
                    <a:pt x="5446" y="43753"/>
                  </a:lnTo>
                  <a:lnTo>
                    <a:pt x="6633" y="43214"/>
                  </a:lnTo>
                  <a:lnTo>
                    <a:pt x="7821" y="42742"/>
                  </a:lnTo>
                  <a:lnTo>
                    <a:pt x="9008" y="42203"/>
                  </a:lnTo>
                  <a:lnTo>
                    <a:pt x="10195" y="41663"/>
                  </a:lnTo>
                  <a:lnTo>
                    <a:pt x="11301" y="40989"/>
                  </a:lnTo>
                  <a:lnTo>
                    <a:pt x="12406" y="40180"/>
                  </a:lnTo>
                  <a:lnTo>
                    <a:pt x="13471" y="39236"/>
                  </a:lnTo>
                  <a:lnTo>
                    <a:pt x="14494" y="38225"/>
                  </a:lnTo>
                  <a:lnTo>
                    <a:pt x="15395" y="36944"/>
                  </a:lnTo>
                  <a:lnTo>
                    <a:pt x="16255" y="35461"/>
                  </a:lnTo>
                  <a:lnTo>
                    <a:pt x="17074" y="33641"/>
                  </a:lnTo>
                  <a:lnTo>
                    <a:pt x="17810" y="31686"/>
                  </a:lnTo>
                  <a:lnTo>
                    <a:pt x="19162" y="29191"/>
                  </a:lnTo>
                  <a:lnTo>
                    <a:pt x="20635" y="26832"/>
                  </a:lnTo>
                  <a:lnTo>
                    <a:pt x="22150" y="24472"/>
                  </a:lnTo>
                  <a:lnTo>
                    <a:pt x="23747" y="22315"/>
                  </a:lnTo>
                  <a:lnTo>
                    <a:pt x="25344" y="20090"/>
                  </a:lnTo>
                  <a:lnTo>
                    <a:pt x="27063" y="18135"/>
                  </a:lnTo>
                  <a:lnTo>
                    <a:pt x="28742" y="16113"/>
                  </a:lnTo>
                  <a:lnTo>
                    <a:pt x="30543" y="14360"/>
                  </a:lnTo>
                  <a:lnTo>
                    <a:pt x="32304" y="12540"/>
                  </a:lnTo>
                  <a:lnTo>
                    <a:pt x="34146" y="10922"/>
                  </a:lnTo>
                  <a:lnTo>
                    <a:pt x="35989" y="9371"/>
                  </a:lnTo>
                  <a:lnTo>
                    <a:pt x="37790" y="8023"/>
                  </a:lnTo>
                  <a:lnTo>
                    <a:pt x="39632" y="6674"/>
                  </a:lnTo>
                  <a:lnTo>
                    <a:pt x="41557" y="5596"/>
                  </a:lnTo>
                  <a:lnTo>
                    <a:pt x="43440" y="4585"/>
                  </a:lnTo>
                  <a:lnTo>
                    <a:pt x="45364" y="3776"/>
                  </a:lnTo>
                  <a:lnTo>
                    <a:pt x="47411" y="3506"/>
                  </a:lnTo>
                  <a:lnTo>
                    <a:pt x="49499" y="3371"/>
                  </a:lnTo>
                  <a:lnTo>
                    <a:pt x="51628" y="3236"/>
                  </a:lnTo>
                  <a:lnTo>
                    <a:pt x="53757" y="3236"/>
                  </a:lnTo>
                  <a:lnTo>
                    <a:pt x="55845" y="3169"/>
                  </a:lnTo>
                  <a:lnTo>
                    <a:pt x="58015" y="3169"/>
                  </a:lnTo>
                  <a:lnTo>
                    <a:pt x="60144" y="3169"/>
                  </a:lnTo>
                  <a:lnTo>
                    <a:pt x="62314" y="3236"/>
                  </a:lnTo>
                  <a:lnTo>
                    <a:pt x="64443" y="3169"/>
                  </a:lnTo>
                  <a:lnTo>
                    <a:pt x="66572" y="3101"/>
                  </a:lnTo>
                  <a:lnTo>
                    <a:pt x="68701" y="2967"/>
                  </a:lnTo>
                  <a:lnTo>
                    <a:pt x="70871" y="2899"/>
                  </a:lnTo>
                  <a:lnTo>
                    <a:pt x="73000" y="2630"/>
                  </a:lnTo>
                  <a:lnTo>
                    <a:pt x="75129" y="2427"/>
                  </a:lnTo>
                  <a:lnTo>
                    <a:pt x="77217" y="2090"/>
                  </a:lnTo>
                  <a:lnTo>
                    <a:pt x="79387" y="1753"/>
                  </a:lnTo>
                  <a:lnTo>
                    <a:pt x="80206" y="1483"/>
                  </a:lnTo>
                  <a:lnTo>
                    <a:pt x="81024" y="1281"/>
                  </a:lnTo>
                  <a:lnTo>
                    <a:pt x="81884" y="1146"/>
                  </a:lnTo>
                  <a:lnTo>
                    <a:pt x="82744" y="1012"/>
                  </a:lnTo>
                  <a:lnTo>
                    <a:pt x="83604" y="877"/>
                  </a:lnTo>
                  <a:lnTo>
                    <a:pt x="84463" y="809"/>
                  </a:lnTo>
                  <a:lnTo>
                    <a:pt x="85323" y="674"/>
                  </a:lnTo>
                  <a:lnTo>
                    <a:pt x="86183" y="674"/>
                  </a:lnTo>
                  <a:lnTo>
                    <a:pt x="87043" y="540"/>
                  </a:lnTo>
                  <a:lnTo>
                    <a:pt x="87903" y="472"/>
                  </a:lnTo>
                  <a:lnTo>
                    <a:pt x="88762" y="405"/>
                  </a:lnTo>
                  <a:lnTo>
                    <a:pt x="89622" y="337"/>
                  </a:lnTo>
                  <a:lnTo>
                    <a:pt x="90482" y="203"/>
                  </a:lnTo>
                  <a:lnTo>
                    <a:pt x="91383" y="135"/>
                  </a:lnTo>
                  <a:lnTo>
                    <a:pt x="92242" y="68"/>
                  </a:lnTo>
                  <a:lnTo>
                    <a:pt x="93143" y="0"/>
                  </a:lnTo>
                  <a:lnTo>
                    <a:pt x="9314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1723625" y="99425"/>
              <a:ext cx="1207800" cy="468575"/>
            </a:xfrm>
            <a:custGeom>
              <a:pathLst>
                <a:path extrusionOk="0" h="18743" w="48312">
                  <a:moveTo>
                    <a:pt x="25835" y="1"/>
                  </a:moveTo>
                  <a:lnTo>
                    <a:pt x="26818" y="1"/>
                  </a:lnTo>
                  <a:lnTo>
                    <a:pt x="27841" y="135"/>
                  </a:lnTo>
                  <a:lnTo>
                    <a:pt x="28824" y="270"/>
                  </a:lnTo>
                  <a:lnTo>
                    <a:pt x="29806" y="472"/>
                  </a:lnTo>
                  <a:lnTo>
                    <a:pt x="30748" y="675"/>
                  </a:lnTo>
                  <a:lnTo>
                    <a:pt x="31731" y="944"/>
                  </a:lnTo>
                  <a:lnTo>
                    <a:pt x="32713" y="1147"/>
                  </a:lnTo>
                  <a:lnTo>
                    <a:pt x="33696" y="1416"/>
                  </a:lnTo>
                  <a:lnTo>
                    <a:pt x="34637" y="1551"/>
                  </a:lnTo>
                  <a:lnTo>
                    <a:pt x="35579" y="1753"/>
                  </a:lnTo>
                  <a:lnTo>
                    <a:pt x="36521" y="1821"/>
                  </a:lnTo>
                  <a:lnTo>
                    <a:pt x="37503" y="1888"/>
                  </a:lnTo>
                  <a:lnTo>
                    <a:pt x="38445" y="1821"/>
                  </a:lnTo>
                  <a:lnTo>
                    <a:pt x="39387" y="1753"/>
                  </a:lnTo>
                  <a:lnTo>
                    <a:pt x="40369" y="1551"/>
                  </a:lnTo>
                  <a:lnTo>
                    <a:pt x="41352" y="1281"/>
                  </a:lnTo>
                  <a:lnTo>
                    <a:pt x="41966" y="1012"/>
                  </a:lnTo>
                  <a:lnTo>
                    <a:pt x="42703" y="944"/>
                  </a:lnTo>
                  <a:lnTo>
                    <a:pt x="43399" y="944"/>
                  </a:lnTo>
                  <a:lnTo>
                    <a:pt x="44177" y="1214"/>
                  </a:lnTo>
                  <a:lnTo>
                    <a:pt x="44873" y="1484"/>
                  </a:lnTo>
                  <a:lnTo>
                    <a:pt x="45610" y="1956"/>
                  </a:lnTo>
                  <a:lnTo>
                    <a:pt x="46224" y="2427"/>
                  </a:lnTo>
                  <a:lnTo>
                    <a:pt x="46920" y="3102"/>
                  </a:lnTo>
                  <a:lnTo>
                    <a:pt x="47370" y="3708"/>
                  </a:lnTo>
                  <a:lnTo>
                    <a:pt x="47780" y="4517"/>
                  </a:lnTo>
                  <a:lnTo>
                    <a:pt x="48107" y="5326"/>
                  </a:lnTo>
                  <a:lnTo>
                    <a:pt x="48312" y="6270"/>
                  </a:lnTo>
                  <a:lnTo>
                    <a:pt x="48230" y="7214"/>
                  </a:lnTo>
                  <a:lnTo>
                    <a:pt x="48107" y="8225"/>
                  </a:lnTo>
                  <a:lnTo>
                    <a:pt x="47739" y="9236"/>
                  </a:lnTo>
                  <a:lnTo>
                    <a:pt x="47166" y="10383"/>
                  </a:lnTo>
                  <a:lnTo>
                    <a:pt x="46756" y="10652"/>
                  </a:lnTo>
                  <a:lnTo>
                    <a:pt x="46388" y="10922"/>
                  </a:lnTo>
                  <a:lnTo>
                    <a:pt x="46019" y="11192"/>
                  </a:lnTo>
                  <a:lnTo>
                    <a:pt x="45692" y="11529"/>
                  </a:lnTo>
                  <a:lnTo>
                    <a:pt x="45323" y="11731"/>
                  </a:lnTo>
                  <a:lnTo>
                    <a:pt x="44955" y="12135"/>
                  </a:lnTo>
                  <a:lnTo>
                    <a:pt x="44627" y="12540"/>
                  </a:lnTo>
                  <a:lnTo>
                    <a:pt x="44341" y="13147"/>
                  </a:lnTo>
                  <a:lnTo>
                    <a:pt x="44259" y="12742"/>
                  </a:lnTo>
                  <a:lnTo>
                    <a:pt x="44259" y="12338"/>
                  </a:lnTo>
                  <a:lnTo>
                    <a:pt x="44259" y="11933"/>
                  </a:lnTo>
                  <a:lnTo>
                    <a:pt x="44300" y="11529"/>
                  </a:lnTo>
                  <a:lnTo>
                    <a:pt x="44422" y="10787"/>
                  </a:lnTo>
                  <a:lnTo>
                    <a:pt x="44668" y="10113"/>
                  </a:lnTo>
                  <a:lnTo>
                    <a:pt x="44750" y="9708"/>
                  </a:lnTo>
                  <a:lnTo>
                    <a:pt x="44873" y="9304"/>
                  </a:lnTo>
                  <a:lnTo>
                    <a:pt x="44955" y="8899"/>
                  </a:lnTo>
                  <a:lnTo>
                    <a:pt x="45078" y="8562"/>
                  </a:lnTo>
                  <a:lnTo>
                    <a:pt x="45118" y="8158"/>
                  </a:lnTo>
                  <a:lnTo>
                    <a:pt x="45200" y="7821"/>
                  </a:lnTo>
                  <a:lnTo>
                    <a:pt x="45241" y="7416"/>
                  </a:lnTo>
                  <a:lnTo>
                    <a:pt x="45323" y="7079"/>
                  </a:lnTo>
                  <a:lnTo>
                    <a:pt x="44914" y="7147"/>
                  </a:lnTo>
                  <a:lnTo>
                    <a:pt x="44545" y="7484"/>
                  </a:lnTo>
                  <a:lnTo>
                    <a:pt x="44177" y="7821"/>
                  </a:lnTo>
                  <a:lnTo>
                    <a:pt x="43808" y="8427"/>
                  </a:lnTo>
                  <a:lnTo>
                    <a:pt x="43440" y="8967"/>
                  </a:lnTo>
                  <a:lnTo>
                    <a:pt x="43112" y="9574"/>
                  </a:lnTo>
                  <a:lnTo>
                    <a:pt x="42826" y="10180"/>
                  </a:lnTo>
                  <a:lnTo>
                    <a:pt x="42580" y="10787"/>
                  </a:lnTo>
                  <a:lnTo>
                    <a:pt x="42334" y="11192"/>
                  </a:lnTo>
                  <a:lnTo>
                    <a:pt x="42130" y="11529"/>
                  </a:lnTo>
                  <a:lnTo>
                    <a:pt x="42007" y="11731"/>
                  </a:lnTo>
                  <a:lnTo>
                    <a:pt x="41925" y="11731"/>
                  </a:lnTo>
                  <a:lnTo>
                    <a:pt x="41884" y="11394"/>
                  </a:lnTo>
                  <a:lnTo>
                    <a:pt x="41925" y="10922"/>
                  </a:lnTo>
                  <a:lnTo>
                    <a:pt x="42007" y="10113"/>
                  </a:lnTo>
                  <a:lnTo>
                    <a:pt x="42253" y="9102"/>
                  </a:lnTo>
                  <a:lnTo>
                    <a:pt x="42293" y="8697"/>
                  </a:lnTo>
                  <a:lnTo>
                    <a:pt x="42416" y="8293"/>
                  </a:lnTo>
                  <a:lnTo>
                    <a:pt x="42457" y="7888"/>
                  </a:lnTo>
                  <a:lnTo>
                    <a:pt x="42580" y="7551"/>
                  </a:lnTo>
                  <a:lnTo>
                    <a:pt x="42703" y="6810"/>
                  </a:lnTo>
                  <a:lnTo>
                    <a:pt x="42867" y="6203"/>
                  </a:lnTo>
                  <a:lnTo>
                    <a:pt x="42621" y="6338"/>
                  </a:lnTo>
                  <a:lnTo>
                    <a:pt x="42375" y="6540"/>
                  </a:lnTo>
                  <a:lnTo>
                    <a:pt x="42171" y="6810"/>
                  </a:lnTo>
                  <a:lnTo>
                    <a:pt x="41966" y="7079"/>
                  </a:lnTo>
                  <a:lnTo>
                    <a:pt x="41557" y="7686"/>
                  </a:lnTo>
                  <a:lnTo>
                    <a:pt x="41188" y="8293"/>
                  </a:lnTo>
                  <a:lnTo>
                    <a:pt x="40779" y="8832"/>
                  </a:lnTo>
                  <a:lnTo>
                    <a:pt x="40369" y="9439"/>
                  </a:lnTo>
                  <a:lnTo>
                    <a:pt x="39919" y="9911"/>
                  </a:lnTo>
                  <a:lnTo>
                    <a:pt x="39509" y="10383"/>
                  </a:lnTo>
                  <a:lnTo>
                    <a:pt x="39387" y="9843"/>
                  </a:lnTo>
                  <a:lnTo>
                    <a:pt x="39346" y="9371"/>
                  </a:lnTo>
                  <a:lnTo>
                    <a:pt x="39346" y="8832"/>
                  </a:lnTo>
                  <a:lnTo>
                    <a:pt x="39428" y="8360"/>
                  </a:lnTo>
                  <a:lnTo>
                    <a:pt x="39469" y="7821"/>
                  </a:lnTo>
                  <a:lnTo>
                    <a:pt x="39591" y="7349"/>
                  </a:lnTo>
                  <a:lnTo>
                    <a:pt x="39673" y="6877"/>
                  </a:lnTo>
                  <a:lnTo>
                    <a:pt x="39796" y="6472"/>
                  </a:lnTo>
                  <a:lnTo>
                    <a:pt x="39428" y="6203"/>
                  </a:lnTo>
                  <a:lnTo>
                    <a:pt x="39059" y="6338"/>
                  </a:lnTo>
                  <a:lnTo>
                    <a:pt x="38650" y="6540"/>
                  </a:lnTo>
                  <a:lnTo>
                    <a:pt x="38281" y="6607"/>
                  </a:lnTo>
                  <a:lnTo>
                    <a:pt x="37913" y="6203"/>
                  </a:lnTo>
                  <a:lnTo>
                    <a:pt x="37667" y="6001"/>
                  </a:lnTo>
                  <a:lnTo>
                    <a:pt x="37421" y="6001"/>
                  </a:lnTo>
                  <a:lnTo>
                    <a:pt x="37258" y="6203"/>
                  </a:lnTo>
                  <a:lnTo>
                    <a:pt x="37094" y="6472"/>
                  </a:lnTo>
                  <a:lnTo>
                    <a:pt x="37012" y="6877"/>
                  </a:lnTo>
                  <a:lnTo>
                    <a:pt x="36930" y="7416"/>
                  </a:lnTo>
                  <a:lnTo>
                    <a:pt x="36889" y="8023"/>
                  </a:lnTo>
                  <a:lnTo>
                    <a:pt x="36807" y="8630"/>
                  </a:lnTo>
                  <a:lnTo>
                    <a:pt x="36766" y="9304"/>
                  </a:lnTo>
                  <a:lnTo>
                    <a:pt x="36725" y="9978"/>
                  </a:lnTo>
                  <a:lnTo>
                    <a:pt x="36684" y="10720"/>
                  </a:lnTo>
                  <a:lnTo>
                    <a:pt x="36603" y="11326"/>
                  </a:lnTo>
                  <a:lnTo>
                    <a:pt x="36562" y="11933"/>
                  </a:lnTo>
                  <a:lnTo>
                    <a:pt x="36480" y="12405"/>
                  </a:lnTo>
                  <a:lnTo>
                    <a:pt x="36439" y="12877"/>
                  </a:lnTo>
                  <a:lnTo>
                    <a:pt x="36152" y="12810"/>
                  </a:lnTo>
                  <a:lnTo>
                    <a:pt x="35948" y="12675"/>
                  </a:lnTo>
                  <a:lnTo>
                    <a:pt x="35702" y="12405"/>
                  </a:lnTo>
                  <a:lnTo>
                    <a:pt x="35579" y="12203"/>
                  </a:lnTo>
                  <a:lnTo>
                    <a:pt x="35456" y="11866"/>
                  </a:lnTo>
                  <a:lnTo>
                    <a:pt x="35333" y="11529"/>
                  </a:lnTo>
                  <a:lnTo>
                    <a:pt x="35252" y="11124"/>
                  </a:lnTo>
                  <a:lnTo>
                    <a:pt x="35252" y="10720"/>
                  </a:lnTo>
                  <a:lnTo>
                    <a:pt x="35170" y="10180"/>
                  </a:lnTo>
                  <a:lnTo>
                    <a:pt x="35129" y="9708"/>
                  </a:lnTo>
                  <a:lnTo>
                    <a:pt x="35088" y="9236"/>
                  </a:lnTo>
                  <a:lnTo>
                    <a:pt x="35088" y="8765"/>
                  </a:lnTo>
                  <a:lnTo>
                    <a:pt x="35047" y="8293"/>
                  </a:lnTo>
                  <a:lnTo>
                    <a:pt x="35047" y="7821"/>
                  </a:lnTo>
                  <a:lnTo>
                    <a:pt x="35047" y="7416"/>
                  </a:lnTo>
                  <a:lnTo>
                    <a:pt x="35047" y="7079"/>
                  </a:lnTo>
                  <a:lnTo>
                    <a:pt x="34556" y="7484"/>
                  </a:lnTo>
                  <a:lnTo>
                    <a:pt x="34146" y="8023"/>
                  </a:lnTo>
                  <a:lnTo>
                    <a:pt x="33737" y="8495"/>
                  </a:lnTo>
                  <a:lnTo>
                    <a:pt x="33368" y="9034"/>
                  </a:lnTo>
                  <a:lnTo>
                    <a:pt x="33000" y="9506"/>
                  </a:lnTo>
                  <a:lnTo>
                    <a:pt x="32631" y="10045"/>
                  </a:lnTo>
                  <a:lnTo>
                    <a:pt x="32263" y="10517"/>
                  </a:lnTo>
                  <a:lnTo>
                    <a:pt x="31935" y="11057"/>
                  </a:lnTo>
                  <a:lnTo>
                    <a:pt x="31567" y="11461"/>
                  </a:lnTo>
                  <a:lnTo>
                    <a:pt x="31198" y="11933"/>
                  </a:lnTo>
                  <a:lnTo>
                    <a:pt x="30830" y="12405"/>
                  </a:lnTo>
                  <a:lnTo>
                    <a:pt x="30461" y="12877"/>
                  </a:lnTo>
                  <a:lnTo>
                    <a:pt x="30052" y="13281"/>
                  </a:lnTo>
                  <a:lnTo>
                    <a:pt x="29683" y="13753"/>
                  </a:lnTo>
                  <a:lnTo>
                    <a:pt x="29274" y="14158"/>
                  </a:lnTo>
                  <a:lnTo>
                    <a:pt x="28906" y="14562"/>
                  </a:lnTo>
                  <a:lnTo>
                    <a:pt x="28987" y="14023"/>
                  </a:lnTo>
                  <a:lnTo>
                    <a:pt x="29110" y="13551"/>
                  </a:lnTo>
                  <a:lnTo>
                    <a:pt x="29233" y="13079"/>
                  </a:lnTo>
                  <a:lnTo>
                    <a:pt x="29438" y="12675"/>
                  </a:lnTo>
                  <a:lnTo>
                    <a:pt x="29602" y="12203"/>
                  </a:lnTo>
                  <a:lnTo>
                    <a:pt x="29806" y="11798"/>
                  </a:lnTo>
                  <a:lnTo>
                    <a:pt x="29970" y="11326"/>
                  </a:lnTo>
                  <a:lnTo>
                    <a:pt x="30216" y="10922"/>
                  </a:lnTo>
                  <a:lnTo>
                    <a:pt x="30379" y="10450"/>
                  </a:lnTo>
                  <a:lnTo>
                    <a:pt x="30584" y="10045"/>
                  </a:lnTo>
                  <a:lnTo>
                    <a:pt x="30789" y="9574"/>
                  </a:lnTo>
                  <a:lnTo>
                    <a:pt x="30994" y="9169"/>
                  </a:lnTo>
                  <a:lnTo>
                    <a:pt x="31157" y="8697"/>
                  </a:lnTo>
                  <a:lnTo>
                    <a:pt x="31321" y="8225"/>
                  </a:lnTo>
                  <a:lnTo>
                    <a:pt x="31485" y="7753"/>
                  </a:lnTo>
                  <a:lnTo>
                    <a:pt x="31690" y="7349"/>
                  </a:lnTo>
                  <a:lnTo>
                    <a:pt x="31649" y="7214"/>
                  </a:lnTo>
                  <a:lnTo>
                    <a:pt x="31608" y="7079"/>
                  </a:lnTo>
                  <a:lnTo>
                    <a:pt x="31075" y="7416"/>
                  </a:lnTo>
                  <a:lnTo>
                    <a:pt x="30625" y="7888"/>
                  </a:lnTo>
                  <a:lnTo>
                    <a:pt x="30175" y="8427"/>
                  </a:lnTo>
                  <a:lnTo>
                    <a:pt x="29806" y="9034"/>
                  </a:lnTo>
                  <a:lnTo>
                    <a:pt x="29438" y="9641"/>
                  </a:lnTo>
                  <a:lnTo>
                    <a:pt x="29069" y="10383"/>
                  </a:lnTo>
                  <a:lnTo>
                    <a:pt x="28701" y="11057"/>
                  </a:lnTo>
                  <a:lnTo>
                    <a:pt x="28373" y="11798"/>
                  </a:lnTo>
                  <a:lnTo>
                    <a:pt x="28005" y="12472"/>
                  </a:lnTo>
                  <a:lnTo>
                    <a:pt x="27636" y="13147"/>
                  </a:lnTo>
                  <a:lnTo>
                    <a:pt x="27268" y="13821"/>
                  </a:lnTo>
                  <a:lnTo>
                    <a:pt x="26899" y="14495"/>
                  </a:lnTo>
                  <a:lnTo>
                    <a:pt x="26449" y="15034"/>
                  </a:lnTo>
                  <a:lnTo>
                    <a:pt x="26040" y="15574"/>
                  </a:lnTo>
                  <a:lnTo>
                    <a:pt x="25589" y="15978"/>
                  </a:lnTo>
                  <a:lnTo>
                    <a:pt x="25139" y="16450"/>
                  </a:lnTo>
                  <a:lnTo>
                    <a:pt x="25221" y="15708"/>
                  </a:lnTo>
                  <a:lnTo>
                    <a:pt x="25385" y="15102"/>
                  </a:lnTo>
                  <a:lnTo>
                    <a:pt x="25507" y="14427"/>
                  </a:lnTo>
                  <a:lnTo>
                    <a:pt x="25753" y="13821"/>
                  </a:lnTo>
                  <a:lnTo>
                    <a:pt x="25958" y="13214"/>
                  </a:lnTo>
                  <a:lnTo>
                    <a:pt x="26203" y="12607"/>
                  </a:lnTo>
                  <a:lnTo>
                    <a:pt x="26449" y="12001"/>
                  </a:lnTo>
                  <a:lnTo>
                    <a:pt x="26736" y="11461"/>
                  </a:lnTo>
                  <a:lnTo>
                    <a:pt x="26981" y="10854"/>
                  </a:lnTo>
                  <a:lnTo>
                    <a:pt x="27227" y="10248"/>
                  </a:lnTo>
                  <a:lnTo>
                    <a:pt x="27473" y="9641"/>
                  </a:lnTo>
                  <a:lnTo>
                    <a:pt x="27759" y="9102"/>
                  </a:lnTo>
                  <a:lnTo>
                    <a:pt x="27964" y="8427"/>
                  </a:lnTo>
                  <a:lnTo>
                    <a:pt x="28210" y="7821"/>
                  </a:lnTo>
                  <a:lnTo>
                    <a:pt x="28414" y="7214"/>
                  </a:lnTo>
                  <a:lnTo>
                    <a:pt x="28619" y="6607"/>
                  </a:lnTo>
                  <a:lnTo>
                    <a:pt x="28087" y="6810"/>
                  </a:lnTo>
                  <a:lnTo>
                    <a:pt x="27595" y="7214"/>
                  </a:lnTo>
                  <a:lnTo>
                    <a:pt x="27186" y="7619"/>
                  </a:lnTo>
                  <a:lnTo>
                    <a:pt x="26818" y="8225"/>
                  </a:lnTo>
                  <a:lnTo>
                    <a:pt x="26449" y="8832"/>
                  </a:lnTo>
                  <a:lnTo>
                    <a:pt x="26122" y="9506"/>
                  </a:lnTo>
                  <a:lnTo>
                    <a:pt x="25794" y="10180"/>
                  </a:lnTo>
                  <a:lnTo>
                    <a:pt x="25507" y="10922"/>
                  </a:lnTo>
                  <a:lnTo>
                    <a:pt x="25139" y="11596"/>
                  </a:lnTo>
                  <a:lnTo>
                    <a:pt x="24811" y="12338"/>
                  </a:lnTo>
                  <a:lnTo>
                    <a:pt x="24443" y="13012"/>
                  </a:lnTo>
                  <a:lnTo>
                    <a:pt x="24115" y="13753"/>
                  </a:lnTo>
                  <a:lnTo>
                    <a:pt x="23706" y="14360"/>
                  </a:lnTo>
                  <a:lnTo>
                    <a:pt x="23297" y="14967"/>
                  </a:lnTo>
                  <a:lnTo>
                    <a:pt x="22805" y="15439"/>
                  </a:lnTo>
                  <a:lnTo>
                    <a:pt x="22314" y="15911"/>
                  </a:lnTo>
                  <a:lnTo>
                    <a:pt x="22314" y="15304"/>
                  </a:lnTo>
                  <a:lnTo>
                    <a:pt x="22437" y="14697"/>
                  </a:lnTo>
                  <a:lnTo>
                    <a:pt x="22560" y="14090"/>
                  </a:lnTo>
                  <a:lnTo>
                    <a:pt x="22764" y="13484"/>
                  </a:lnTo>
                  <a:lnTo>
                    <a:pt x="22928" y="12877"/>
                  </a:lnTo>
                  <a:lnTo>
                    <a:pt x="23133" y="12270"/>
                  </a:lnTo>
                  <a:lnTo>
                    <a:pt x="23338" y="11663"/>
                  </a:lnTo>
                  <a:lnTo>
                    <a:pt x="23583" y="11124"/>
                  </a:lnTo>
                  <a:lnTo>
                    <a:pt x="23788" y="10450"/>
                  </a:lnTo>
                  <a:lnTo>
                    <a:pt x="24034" y="9843"/>
                  </a:lnTo>
                  <a:lnTo>
                    <a:pt x="24238" y="9236"/>
                  </a:lnTo>
                  <a:lnTo>
                    <a:pt x="24484" y="8630"/>
                  </a:lnTo>
                  <a:lnTo>
                    <a:pt x="24648" y="8023"/>
                  </a:lnTo>
                  <a:lnTo>
                    <a:pt x="24811" y="7416"/>
                  </a:lnTo>
                  <a:lnTo>
                    <a:pt x="24975" y="6810"/>
                  </a:lnTo>
                  <a:lnTo>
                    <a:pt x="25139" y="6203"/>
                  </a:lnTo>
                  <a:lnTo>
                    <a:pt x="24648" y="6405"/>
                  </a:lnTo>
                  <a:lnTo>
                    <a:pt x="24238" y="6810"/>
                  </a:lnTo>
                  <a:lnTo>
                    <a:pt x="23829" y="7214"/>
                  </a:lnTo>
                  <a:lnTo>
                    <a:pt x="23542" y="7821"/>
                  </a:lnTo>
                  <a:lnTo>
                    <a:pt x="23174" y="8427"/>
                  </a:lnTo>
                  <a:lnTo>
                    <a:pt x="22887" y="9034"/>
                  </a:lnTo>
                  <a:lnTo>
                    <a:pt x="22601" y="9641"/>
                  </a:lnTo>
                  <a:lnTo>
                    <a:pt x="22355" y="10315"/>
                  </a:lnTo>
                  <a:lnTo>
                    <a:pt x="22027" y="10854"/>
                  </a:lnTo>
                  <a:lnTo>
                    <a:pt x="21700" y="11461"/>
                  </a:lnTo>
                  <a:lnTo>
                    <a:pt x="21372" y="12001"/>
                  </a:lnTo>
                  <a:lnTo>
                    <a:pt x="21045" y="12472"/>
                  </a:lnTo>
                  <a:lnTo>
                    <a:pt x="20635" y="12810"/>
                  </a:lnTo>
                  <a:lnTo>
                    <a:pt x="20226" y="13079"/>
                  </a:lnTo>
                  <a:lnTo>
                    <a:pt x="19735" y="13214"/>
                  </a:lnTo>
                  <a:lnTo>
                    <a:pt x="19243" y="13281"/>
                  </a:lnTo>
                  <a:lnTo>
                    <a:pt x="19366" y="12810"/>
                  </a:lnTo>
                  <a:lnTo>
                    <a:pt x="19489" y="12405"/>
                  </a:lnTo>
                  <a:lnTo>
                    <a:pt x="19653" y="12001"/>
                  </a:lnTo>
                  <a:lnTo>
                    <a:pt x="19857" y="11596"/>
                  </a:lnTo>
                  <a:lnTo>
                    <a:pt x="20021" y="11124"/>
                  </a:lnTo>
                  <a:lnTo>
                    <a:pt x="20226" y="10652"/>
                  </a:lnTo>
                  <a:lnTo>
                    <a:pt x="20390" y="10248"/>
                  </a:lnTo>
                  <a:lnTo>
                    <a:pt x="20635" y="9843"/>
                  </a:lnTo>
                  <a:lnTo>
                    <a:pt x="20799" y="9439"/>
                  </a:lnTo>
                  <a:lnTo>
                    <a:pt x="21004" y="9034"/>
                  </a:lnTo>
                  <a:lnTo>
                    <a:pt x="21168" y="8630"/>
                  </a:lnTo>
                  <a:lnTo>
                    <a:pt x="21372" y="8225"/>
                  </a:lnTo>
                  <a:lnTo>
                    <a:pt x="21700" y="7551"/>
                  </a:lnTo>
                  <a:lnTo>
                    <a:pt x="22068" y="7079"/>
                  </a:lnTo>
                  <a:lnTo>
                    <a:pt x="22068" y="6607"/>
                  </a:lnTo>
                  <a:lnTo>
                    <a:pt x="22109" y="6270"/>
                  </a:lnTo>
                  <a:lnTo>
                    <a:pt x="22191" y="5866"/>
                  </a:lnTo>
                  <a:lnTo>
                    <a:pt x="22314" y="5596"/>
                  </a:lnTo>
                  <a:lnTo>
                    <a:pt x="22273" y="5461"/>
                  </a:lnTo>
                  <a:lnTo>
                    <a:pt x="22232" y="5326"/>
                  </a:lnTo>
                  <a:lnTo>
                    <a:pt x="21618" y="5798"/>
                  </a:lnTo>
                  <a:lnTo>
                    <a:pt x="21127" y="6405"/>
                  </a:lnTo>
                  <a:lnTo>
                    <a:pt x="20635" y="7012"/>
                  </a:lnTo>
                  <a:lnTo>
                    <a:pt x="20185" y="7686"/>
                  </a:lnTo>
                  <a:lnTo>
                    <a:pt x="19735" y="8360"/>
                  </a:lnTo>
                  <a:lnTo>
                    <a:pt x="19366" y="9102"/>
                  </a:lnTo>
                  <a:lnTo>
                    <a:pt x="18998" y="9911"/>
                  </a:lnTo>
                  <a:lnTo>
                    <a:pt x="18711" y="10720"/>
                  </a:lnTo>
                  <a:lnTo>
                    <a:pt x="18384" y="11529"/>
                  </a:lnTo>
                  <a:lnTo>
                    <a:pt x="18138" y="12338"/>
                  </a:lnTo>
                  <a:lnTo>
                    <a:pt x="17892" y="13214"/>
                  </a:lnTo>
                  <a:lnTo>
                    <a:pt x="17769" y="14090"/>
                  </a:lnTo>
                  <a:lnTo>
                    <a:pt x="17606" y="14967"/>
                  </a:lnTo>
                  <a:lnTo>
                    <a:pt x="17524" y="15911"/>
                  </a:lnTo>
                  <a:lnTo>
                    <a:pt x="17483" y="16787"/>
                  </a:lnTo>
                  <a:lnTo>
                    <a:pt x="17483" y="17731"/>
                  </a:lnTo>
                  <a:lnTo>
                    <a:pt x="17196" y="18203"/>
                  </a:lnTo>
                  <a:lnTo>
                    <a:pt x="16828" y="18405"/>
                  </a:lnTo>
                  <a:lnTo>
                    <a:pt x="16418" y="18540"/>
                  </a:lnTo>
                  <a:lnTo>
                    <a:pt x="16091" y="18742"/>
                  </a:lnTo>
                  <a:lnTo>
                    <a:pt x="15927" y="17866"/>
                  </a:lnTo>
                  <a:lnTo>
                    <a:pt x="15763" y="17124"/>
                  </a:lnTo>
                  <a:lnTo>
                    <a:pt x="15559" y="16517"/>
                  </a:lnTo>
                  <a:lnTo>
                    <a:pt x="15395" y="16045"/>
                  </a:lnTo>
                  <a:lnTo>
                    <a:pt x="15108" y="15574"/>
                  </a:lnTo>
                  <a:lnTo>
                    <a:pt x="14863" y="15371"/>
                  </a:lnTo>
                  <a:lnTo>
                    <a:pt x="14576" y="15169"/>
                  </a:lnTo>
                  <a:lnTo>
                    <a:pt x="14289" y="15169"/>
                  </a:lnTo>
                  <a:lnTo>
                    <a:pt x="13921" y="15102"/>
                  </a:lnTo>
                  <a:lnTo>
                    <a:pt x="13593" y="15236"/>
                  </a:lnTo>
                  <a:lnTo>
                    <a:pt x="13266" y="15439"/>
                  </a:lnTo>
                  <a:lnTo>
                    <a:pt x="12938" y="15776"/>
                  </a:lnTo>
                  <a:lnTo>
                    <a:pt x="12570" y="16113"/>
                  </a:lnTo>
                  <a:lnTo>
                    <a:pt x="12201" y="16517"/>
                  </a:lnTo>
                  <a:lnTo>
                    <a:pt x="11833" y="17057"/>
                  </a:lnTo>
                  <a:lnTo>
                    <a:pt x="11505" y="17731"/>
                  </a:lnTo>
                  <a:lnTo>
                    <a:pt x="11423" y="17596"/>
                  </a:lnTo>
                  <a:lnTo>
                    <a:pt x="11423" y="17461"/>
                  </a:lnTo>
                  <a:lnTo>
                    <a:pt x="11587" y="16854"/>
                  </a:lnTo>
                  <a:lnTo>
                    <a:pt x="11833" y="16315"/>
                  </a:lnTo>
                  <a:lnTo>
                    <a:pt x="12079" y="15776"/>
                  </a:lnTo>
                  <a:lnTo>
                    <a:pt x="12324" y="15304"/>
                  </a:lnTo>
                  <a:lnTo>
                    <a:pt x="12570" y="14765"/>
                  </a:lnTo>
                  <a:lnTo>
                    <a:pt x="12856" y="14293"/>
                  </a:lnTo>
                  <a:lnTo>
                    <a:pt x="13102" y="13821"/>
                  </a:lnTo>
                  <a:lnTo>
                    <a:pt x="13389" y="13349"/>
                  </a:lnTo>
                  <a:lnTo>
                    <a:pt x="13593" y="12810"/>
                  </a:lnTo>
                  <a:lnTo>
                    <a:pt x="13839" y="12270"/>
                  </a:lnTo>
                  <a:lnTo>
                    <a:pt x="14003" y="11731"/>
                  </a:lnTo>
                  <a:lnTo>
                    <a:pt x="14208" y="11259"/>
                  </a:lnTo>
                  <a:lnTo>
                    <a:pt x="14330" y="10652"/>
                  </a:lnTo>
                  <a:lnTo>
                    <a:pt x="14453" y="10113"/>
                  </a:lnTo>
                  <a:lnTo>
                    <a:pt x="14535" y="9506"/>
                  </a:lnTo>
                  <a:lnTo>
                    <a:pt x="14576" y="8967"/>
                  </a:lnTo>
                  <a:lnTo>
                    <a:pt x="14044" y="9169"/>
                  </a:lnTo>
                  <a:lnTo>
                    <a:pt x="13593" y="9574"/>
                  </a:lnTo>
                  <a:lnTo>
                    <a:pt x="13143" y="9978"/>
                  </a:lnTo>
                  <a:lnTo>
                    <a:pt x="12775" y="10450"/>
                  </a:lnTo>
                  <a:lnTo>
                    <a:pt x="12365" y="10922"/>
                  </a:lnTo>
                  <a:lnTo>
                    <a:pt x="11997" y="11529"/>
                  </a:lnTo>
                  <a:lnTo>
                    <a:pt x="11669" y="12135"/>
                  </a:lnTo>
                  <a:lnTo>
                    <a:pt x="11383" y="12742"/>
                  </a:lnTo>
                  <a:lnTo>
                    <a:pt x="11014" y="13349"/>
                  </a:lnTo>
                  <a:lnTo>
                    <a:pt x="10687" y="13956"/>
                  </a:lnTo>
                  <a:lnTo>
                    <a:pt x="10359" y="14562"/>
                  </a:lnTo>
                  <a:lnTo>
                    <a:pt x="10031" y="15169"/>
                  </a:lnTo>
                  <a:lnTo>
                    <a:pt x="9622" y="15708"/>
                  </a:lnTo>
                  <a:lnTo>
                    <a:pt x="9295" y="16315"/>
                  </a:lnTo>
                  <a:lnTo>
                    <a:pt x="8885" y="16787"/>
                  </a:lnTo>
                  <a:lnTo>
                    <a:pt x="8476" y="17326"/>
                  </a:lnTo>
                  <a:lnTo>
                    <a:pt x="8517" y="16652"/>
                  </a:lnTo>
                  <a:lnTo>
                    <a:pt x="8599" y="16045"/>
                  </a:lnTo>
                  <a:lnTo>
                    <a:pt x="8721" y="15439"/>
                  </a:lnTo>
                  <a:lnTo>
                    <a:pt x="8885" y="14899"/>
                  </a:lnTo>
                  <a:lnTo>
                    <a:pt x="9008" y="14293"/>
                  </a:lnTo>
                  <a:lnTo>
                    <a:pt x="9213" y="13686"/>
                  </a:lnTo>
                  <a:lnTo>
                    <a:pt x="9376" y="13147"/>
                  </a:lnTo>
                  <a:lnTo>
                    <a:pt x="9622" y="12607"/>
                  </a:lnTo>
                  <a:lnTo>
                    <a:pt x="9786" y="12001"/>
                  </a:lnTo>
                  <a:lnTo>
                    <a:pt x="9950" y="11461"/>
                  </a:lnTo>
                  <a:lnTo>
                    <a:pt x="10113" y="10854"/>
                  </a:lnTo>
                  <a:lnTo>
                    <a:pt x="10318" y="10315"/>
                  </a:lnTo>
                  <a:lnTo>
                    <a:pt x="10482" y="9708"/>
                  </a:lnTo>
                  <a:lnTo>
                    <a:pt x="10646" y="9169"/>
                  </a:lnTo>
                  <a:lnTo>
                    <a:pt x="10768" y="8630"/>
                  </a:lnTo>
                  <a:lnTo>
                    <a:pt x="10891" y="8090"/>
                  </a:lnTo>
                  <a:lnTo>
                    <a:pt x="10400" y="8293"/>
                  </a:lnTo>
                  <a:lnTo>
                    <a:pt x="9991" y="8630"/>
                  </a:lnTo>
                  <a:lnTo>
                    <a:pt x="9581" y="8967"/>
                  </a:lnTo>
                  <a:lnTo>
                    <a:pt x="9213" y="9439"/>
                  </a:lnTo>
                  <a:lnTo>
                    <a:pt x="8885" y="9843"/>
                  </a:lnTo>
                  <a:lnTo>
                    <a:pt x="8517" y="10383"/>
                  </a:lnTo>
                  <a:lnTo>
                    <a:pt x="8189" y="10922"/>
                  </a:lnTo>
                  <a:lnTo>
                    <a:pt x="7943" y="11529"/>
                  </a:lnTo>
                  <a:lnTo>
                    <a:pt x="7575" y="12001"/>
                  </a:lnTo>
                  <a:lnTo>
                    <a:pt x="7206" y="12472"/>
                  </a:lnTo>
                  <a:lnTo>
                    <a:pt x="6920" y="12944"/>
                  </a:lnTo>
                  <a:lnTo>
                    <a:pt x="6592" y="13416"/>
                  </a:lnTo>
                  <a:lnTo>
                    <a:pt x="6183" y="13753"/>
                  </a:lnTo>
                  <a:lnTo>
                    <a:pt x="5814" y="14158"/>
                  </a:lnTo>
                  <a:lnTo>
                    <a:pt x="5364" y="14360"/>
                  </a:lnTo>
                  <a:lnTo>
                    <a:pt x="4955" y="14562"/>
                  </a:lnTo>
                  <a:lnTo>
                    <a:pt x="4955" y="14090"/>
                  </a:lnTo>
                  <a:lnTo>
                    <a:pt x="5037" y="13753"/>
                  </a:lnTo>
                  <a:lnTo>
                    <a:pt x="5159" y="13416"/>
                  </a:lnTo>
                  <a:lnTo>
                    <a:pt x="5282" y="13147"/>
                  </a:lnTo>
                  <a:lnTo>
                    <a:pt x="5528" y="12607"/>
                  </a:lnTo>
                  <a:lnTo>
                    <a:pt x="5855" y="12203"/>
                  </a:lnTo>
                  <a:lnTo>
                    <a:pt x="6101" y="11663"/>
                  </a:lnTo>
                  <a:lnTo>
                    <a:pt x="6388" y="11192"/>
                  </a:lnTo>
                  <a:lnTo>
                    <a:pt x="6470" y="10854"/>
                  </a:lnTo>
                  <a:lnTo>
                    <a:pt x="6551" y="10585"/>
                  </a:lnTo>
                  <a:lnTo>
                    <a:pt x="6592" y="10180"/>
                  </a:lnTo>
                  <a:lnTo>
                    <a:pt x="6592" y="9843"/>
                  </a:lnTo>
                  <a:lnTo>
                    <a:pt x="6347" y="9776"/>
                  </a:lnTo>
                  <a:lnTo>
                    <a:pt x="6101" y="9843"/>
                  </a:lnTo>
                  <a:lnTo>
                    <a:pt x="5855" y="9843"/>
                  </a:lnTo>
                  <a:lnTo>
                    <a:pt x="5610" y="10045"/>
                  </a:lnTo>
                  <a:lnTo>
                    <a:pt x="5159" y="10450"/>
                  </a:lnTo>
                  <a:lnTo>
                    <a:pt x="4750" y="10922"/>
                  </a:lnTo>
                  <a:lnTo>
                    <a:pt x="4504" y="11057"/>
                  </a:lnTo>
                  <a:lnTo>
                    <a:pt x="4300" y="11259"/>
                  </a:lnTo>
                  <a:lnTo>
                    <a:pt x="4054" y="11461"/>
                  </a:lnTo>
                  <a:lnTo>
                    <a:pt x="3849" y="11663"/>
                  </a:lnTo>
                  <a:lnTo>
                    <a:pt x="3604" y="11731"/>
                  </a:lnTo>
                  <a:lnTo>
                    <a:pt x="3358" y="11866"/>
                  </a:lnTo>
                  <a:lnTo>
                    <a:pt x="3112" y="11866"/>
                  </a:lnTo>
                  <a:lnTo>
                    <a:pt x="2867" y="11866"/>
                  </a:lnTo>
                  <a:lnTo>
                    <a:pt x="3276" y="10989"/>
                  </a:lnTo>
                  <a:lnTo>
                    <a:pt x="3522" y="10315"/>
                  </a:lnTo>
                  <a:lnTo>
                    <a:pt x="3563" y="9641"/>
                  </a:lnTo>
                  <a:lnTo>
                    <a:pt x="3481" y="9236"/>
                  </a:lnTo>
                  <a:lnTo>
                    <a:pt x="3153" y="8765"/>
                  </a:lnTo>
                  <a:lnTo>
                    <a:pt x="2785" y="8495"/>
                  </a:lnTo>
                  <a:lnTo>
                    <a:pt x="2334" y="8225"/>
                  </a:lnTo>
                  <a:lnTo>
                    <a:pt x="1884" y="8023"/>
                  </a:lnTo>
                  <a:lnTo>
                    <a:pt x="1352" y="7753"/>
                  </a:lnTo>
                  <a:lnTo>
                    <a:pt x="901" y="7484"/>
                  </a:lnTo>
                  <a:lnTo>
                    <a:pt x="492" y="7214"/>
                  </a:lnTo>
                  <a:lnTo>
                    <a:pt x="205" y="7012"/>
                  </a:lnTo>
                  <a:lnTo>
                    <a:pt x="1" y="6607"/>
                  </a:lnTo>
                  <a:lnTo>
                    <a:pt x="1" y="6270"/>
                  </a:lnTo>
                  <a:lnTo>
                    <a:pt x="165" y="5798"/>
                  </a:lnTo>
                  <a:lnTo>
                    <a:pt x="574" y="5326"/>
                  </a:lnTo>
                  <a:lnTo>
                    <a:pt x="1557" y="4720"/>
                  </a:lnTo>
                  <a:lnTo>
                    <a:pt x="2580" y="4315"/>
                  </a:lnTo>
                  <a:lnTo>
                    <a:pt x="3604" y="3843"/>
                  </a:lnTo>
                  <a:lnTo>
                    <a:pt x="4668" y="3506"/>
                  </a:lnTo>
                  <a:lnTo>
                    <a:pt x="5733" y="3102"/>
                  </a:lnTo>
                  <a:lnTo>
                    <a:pt x="6797" y="2899"/>
                  </a:lnTo>
                  <a:lnTo>
                    <a:pt x="7821" y="2697"/>
                  </a:lnTo>
                  <a:lnTo>
                    <a:pt x="8926" y="2630"/>
                  </a:lnTo>
                  <a:lnTo>
                    <a:pt x="9950" y="2495"/>
                  </a:lnTo>
                  <a:lnTo>
                    <a:pt x="11014" y="2562"/>
                  </a:lnTo>
                  <a:lnTo>
                    <a:pt x="12079" y="2630"/>
                  </a:lnTo>
                  <a:lnTo>
                    <a:pt x="13143" y="2899"/>
                  </a:lnTo>
                  <a:lnTo>
                    <a:pt x="14167" y="3102"/>
                  </a:lnTo>
                  <a:lnTo>
                    <a:pt x="15190" y="3506"/>
                  </a:lnTo>
                  <a:lnTo>
                    <a:pt x="16214" y="3978"/>
                  </a:lnTo>
                  <a:lnTo>
                    <a:pt x="17237" y="4585"/>
                  </a:lnTo>
                  <a:lnTo>
                    <a:pt x="17728" y="4113"/>
                  </a:lnTo>
                  <a:lnTo>
                    <a:pt x="18261" y="3708"/>
                  </a:lnTo>
                  <a:lnTo>
                    <a:pt x="18752" y="3304"/>
                  </a:lnTo>
                  <a:lnTo>
                    <a:pt x="19284" y="2899"/>
                  </a:lnTo>
                  <a:lnTo>
                    <a:pt x="19776" y="2495"/>
                  </a:lnTo>
                  <a:lnTo>
                    <a:pt x="20308" y="2158"/>
                  </a:lnTo>
                  <a:lnTo>
                    <a:pt x="20840" y="1753"/>
                  </a:lnTo>
                  <a:lnTo>
                    <a:pt x="21372" y="1484"/>
                  </a:lnTo>
                  <a:lnTo>
                    <a:pt x="21864" y="1079"/>
                  </a:lnTo>
                  <a:lnTo>
                    <a:pt x="22437" y="810"/>
                  </a:lnTo>
                  <a:lnTo>
                    <a:pt x="22969" y="607"/>
                  </a:lnTo>
                  <a:lnTo>
                    <a:pt x="23542" y="405"/>
                  </a:lnTo>
                  <a:lnTo>
                    <a:pt x="24074" y="203"/>
                  </a:lnTo>
                  <a:lnTo>
                    <a:pt x="24648" y="68"/>
                  </a:lnTo>
                  <a:lnTo>
                    <a:pt x="25221" y="1"/>
                  </a:lnTo>
                  <a:lnTo>
                    <a:pt x="25835" y="1"/>
                  </a:lnTo>
                  <a:lnTo>
                    <a:pt x="25835" y="1"/>
                  </a:lnTo>
                  <a:close/>
                </a:path>
              </a:pathLst>
            </a:custGeom>
            <a:solidFill>
              <a:srgbClr val="FFE8E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380750" y="208975"/>
              <a:ext cx="1705250" cy="1751150"/>
            </a:xfrm>
            <a:custGeom>
              <a:pathLst>
                <a:path extrusionOk="0" h="70046" w="68210">
                  <a:moveTo>
                    <a:pt x="31894" y="338"/>
                  </a:moveTo>
                  <a:lnTo>
                    <a:pt x="32958" y="68"/>
                  </a:lnTo>
                  <a:lnTo>
                    <a:pt x="34105" y="1"/>
                  </a:lnTo>
                  <a:lnTo>
                    <a:pt x="35292" y="135"/>
                  </a:lnTo>
                  <a:lnTo>
                    <a:pt x="36602" y="540"/>
                  </a:lnTo>
                  <a:lnTo>
                    <a:pt x="37871" y="877"/>
                  </a:lnTo>
                  <a:lnTo>
                    <a:pt x="39222" y="1484"/>
                  </a:lnTo>
                  <a:lnTo>
                    <a:pt x="40573" y="2090"/>
                  </a:lnTo>
                  <a:lnTo>
                    <a:pt x="42006" y="2765"/>
                  </a:lnTo>
                  <a:lnTo>
                    <a:pt x="43358" y="3371"/>
                  </a:lnTo>
                  <a:lnTo>
                    <a:pt x="44790" y="3978"/>
                  </a:lnTo>
                  <a:lnTo>
                    <a:pt x="46142" y="4517"/>
                  </a:lnTo>
                  <a:lnTo>
                    <a:pt x="47575" y="5124"/>
                  </a:lnTo>
                  <a:lnTo>
                    <a:pt x="48926" y="5461"/>
                  </a:lnTo>
                  <a:lnTo>
                    <a:pt x="50277" y="5798"/>
                  </a:lnTo>
                  <a:lnTo>
                    <a:pt x="51587" y="6001"/>
                  </a:lnTo>
                  <a:lnTo>
                    <a:pt x="52897" y="6001"/>
                  </a:lnTo>
                  <a:lnTo>
                    <a:pt x="53798" y="7484"/>
                  </a:lnTo>
                  <a:lnTo>
                    <a:pt x="54616" y="9034"/>
                  </a:lnTo>
                  <a:lnTo>
                    <a:pt x="55353" y="10517"/>
                  </a:lnTo>
                  <a:lnTo>
                    <a:pt x="56090" y="12068"/>
                  </a:lnTo>
                  <a:lnTo>
                    <a:pt x="56664" y="13484"/>
                  </a:lnTo>
                  <a:lnTo>
                    <a:pt x="57278" y="14967"/>
                  </a:lnTo>
                  <a:lnTo>
                    <a:pt x="57851" y="16383"/>
                  </a:lnTo>
                  <a:lnTo>
                    <a:pt x="58465" y="17866"/>
                  </a:lnTo>
                  <a:lnTo>
                    <a:pt x="58997" y="19281"/>
                  </a:lnTo>
                  <a:lnTo>
                    <a:pt x="59611" y="20697"/>
                  </a:lnTo>
                  <a:lnTo>
                    <a:pt x="60225" y="22113"/>
                  </a:lnTo>
                  <a:lnTo>
                    <a:pt x="60881" y="23596"/>
                  </a:lnTo>
                  <a:lnTo>
                    <a:pt x="61658" y="25012"/>
                  </a:lnTo>
                  <a:lnTo>
                    <a:pt x="62477" y="26562"/>
                  </a:lnTo>
                  <a:lnTo>
                    <a:pt x="63378" y="28113"/>
                  </a:lnTo>
                  <a:lnTo>
                    <a:pt x="64442" y="29731"/>
                  </a:lnTo>
                  <a:lnTo>
                    <a:pt x="65179" y="30540"/>
                  </a:lnTo>
                  <a:lnTo>
                    <a:pt x="65875" y="31484"/>
                  </a:lnTo>
                  <a:lnTo>
                    <a:pt x="66449" y="32428"/>
                  </a:lnTo>
                  <a:lnTo>
                    <a:pt x="66981" y="33439"/>
                  </a:lnTo>
                  <a:lnTo>
                    <a:pt x="67390" y="34450"/>
                  </a:lnTo>
                  <a:lnTo>
                    <a:pt x="67759" y="35529"/>
                  </a:lnTo>
                  <a:lnTo>
                    <a:pt x="68004" y="36540"/>
                  </a:lnTo>
                  <a:lnTo>
                    <a:pt x="68209" y="37619"/>
                  </a:lnTo>
                  <a:lnTo>
                    <a:pt x="68209" y="38562"/>
                  </a:lnTo>
                  <a:lnTo>
                    <a:pt x="68168" y="39506"/>
                  </a:lnTo>
                  <a:lnTo>
                    <a:pt x="68045" y="40383"/>
                  </a:lnTo>
                  <a:lnTo>
                    <a:pt x="67800" y="41259"/>
                  </a:lnTo>
                  <a:lnTo>
                    <a:pt x="67431" y="41933"/>
                  </a:lnTo>
                  <a:lnTo>
                    <a:pt x="66940" y="42607"/>
                  </a:lnTo>
                  <a:lnTo>
                    <a:pt x="66367" y="43147"/>
                  </a:lnTo>
                  <a:lnTo>
                    <a:pt x="65671" y="43619"/>
                  </a:lnTo>
                  <a:lnTo>
                    <a:pt x="64811" y="43619"/>
                  </a:lnTo>
                  <a:lnTo>
                    <a:pt x="63992" y="43619"/>
                  </a:lnTo>
                  <a:lnTo>
                    <a:pt x="63132" y="43416"/>
                  </a:lnTo>
                  <a:lnTo>
                    <a:pt x="62314" y="43214"/>
                  </a:lnTo>
                  <a:lnTo>
                    <a:pt x="61454" y="42810"/>
                  </a:lnTo>
                  <a:lnTo>
                    <a:pt x="60635" y="42405"/>
                  </a:lnTo>
                  <a:lnTo>
                    <a:pt x="59816" y="41866"/>
                  </a:lnTo>
                  <a:lnTo>
                    <a:pt x="59079" y="41326"/>
                  </a:lnTo>
                  <a:lnTo>
                    <a:pt x="58260" y="40585"/>
                  </a:lnTo>
                  <a:lnTo>
                    <a:pt x="57523" y="39776"/>
                  </a:lnTo>
                  <a:lnTo>
                    <a:pt x="56827" y="38899"/>
                  </a:lnTo>
                  <a:lnTo>
                    <a:pt x="56213" y="37956"/>
                  </a:lnTo>
                  <a:lnTo>
                    <a:pt x="55599" y="36877"/>
                  </a:lnTo>
                  <a:lnTo>
                    <a:pt x="55108" y="35731"/>
                  </a:lnTo>
                  <a:lnTo>
                    <a:pt x="54616" y="34450"/>
                  </a:lnTo>
                  <a:lnTo>
                    <a:pt x="54289" y="33169"/>
                  </a:lnTo>
                  <a:lnTo>
                    <a:pt x="54248" y="32697"/>
                  </a:lnTo>
                  <a:lnTo>
                    <a:pt x="54289" y="32360"/>
                  </a:lnTo>
                  <a:lnTo>
                    <a:pt x="54412" y="32090"/>
                  </a:lnTo>
                  <a:lnTo>
                    <a:pt x="54616" y="31888"/>
                  </a:lnTo>
                  <a:lnTo>
                    <a:pt x="54821" y="31619"/>
                  </a:lnTo>
                  <a:lnTo>
                    <a:pt x="55108" y="31416"/>
                  </a:lnTo>
                  <a:lnTo>
                    <a:pt x="55394" y="31281"/>
                  </a:lnTo>
                  <a:lnTo>
                    <a:pt x="55722" y="31147"/>
                  </a:lnTo>
                  <a:lnTo>
                    <a:pt x="56008" y="30944"/>
                  </a:lnTo>
                  <a:lnTo>
                    <a:pt x="56295" y="30742"/>
                  </a:lnTo>
                  <a:lnTo>
                    <a:pt x="56541" y="30540"/>
                  </a:lnTo>
                  <a:lnTo>
                    <a:pt x="56827" y="30338"/>
                  </a:lnTo>
                  <a:lnTo>
                    <a:pt x="57032" y="30001"/>
                  </a:lnTo>
                  <a:lnTo>
                    <a:pt x="57196" y="29663"/>
                  </a:lnTo>
                  <a:lnTo>
                    <a:pt x="57278" y="29259"/>
                  </a:lnTo>
                  <a:lnTo>
                    <a:pt x="57360" y="28854"/>
                  </a:lnTo>
                  <a:lnTo>
                    <a:pt x="56909" y="28854"/>
                  </a:lnTo>
                  <a:lnTo>
                    <a:pt x="56459" y="28922"/>
                  </a:lnTo>
                  <a:lnTo>
                    <a:pt x="56008" y="28989"/>
                  </a:lnTo>
                  <a:lnTo>
                    <a:pt x="55558" y="29124"/>
                  </a:lnTo>
                  <a:lnTo>
                    <a:pt x="55108" y="29192"/>
                  </a:lnTo>
                  <a:lnTo>
                    <a:pt x="54739" y="29259"/>
                  </a:lnTo>
                  <a:lnTo>
                    <a:pt x="54371" y="29326"/>
                  </a:lnTo>
                  <a:lnTo>
                    <a:pt x="54084" y="29394"/>
                  </a:lnTo>
                  <a:lnTo>
                    <a:pt x="53798" y="29326"/>
                  </a:lnTo>
                  <a:lnTo>
                    <a:pt x="53675" y="29259"/>
                  </a:lnTo>
                  <a:lnTo>
                    <a:pt x="53593" y="29124"/>
                  </a:lnTo>
                  <a:lnTo>
                    <a:pt x="53675" y="28922"/>
                  </a:lnTo>
                  <a:lnTo>
                    <a:pt x="53839" y="28585"/>
                  </a:lnTo>
                  <a:lnTo>
                    <a:pt x="54125" y="28180"/>
                  </a:lnTo>
                  <a:lnTo>
                    <a:pt x="54576" y="27708"/>
                  </a:lnTo>
                  <a:lnTo>
                    <a:pt x="55190" y="27102"/>
                  </a:lnTo>
                  <a:lnTo>
                    <a:pt x="55353" y="27034"/>
                  </a:lnTo>
                  <a:lnTo>
                    <a:pt x="55517" y="26832"/>
                  </a:lnTo>
                  <a:lnTo>
                    <a:pt x="55681" y="26562"/>
                  </a:lnTo>
                  <a:lnTo>
                    <a:pt x="55886" y="26225"/>
                  </a:lnTo>
                  <a:lnTo>
                    <a:pt x="55640" y="26090"/>
                  </a:lnTo>
                  <a:lnTo>
                    <a:pt x="55394" y="26090"/>
                  </a:lnTo>
                  <a:lnTo>
                    <a:pt x="55190" y="26090"/>
                  </a:lnTo>
                  <a:lnTo>
                    <a:pt x="54985" y="26158"/>
                  </a:lnTo>
                  <a:lnTo>
                    <a:pt x="54739" y="26158"/>
                  </a:lnTo>
                  <a:lnTo>
                    <a:pt x="54494" y="26293"/>
                  </a:lnTo>
                  <a:lnTo>
                    <a:pt x="54289" y="26360"/>
                  </a:lnTo>
                  <a:lnTo>
                    <a:pt x="54084" y="26562"/>
                  </a:lnTo>
                  <a:lnTo>
                    <a:pt x="53839" y="26630"/>
                  </a:lnTo>
                  <a:lnTo>
                    <a:pt x="53634" y="26765"/>
                  </a:lnTo>
                  <a:lnTo>
                    <a:pt x="53388" y="26832"/>
                  </a:lnTo>
                  <a:lnTo>
                    <a:pt x="53184" y="26967"/>
                  </a:lnTo>
                  <a:lnTo>
                    <a:pt x="52938" y="27034"/>
                  </a:lnTo>
                  <a:lnTo>
                    <a:pt x="52733" y="27102"/>
                  </a:lnTo>
                  <a:lnTo>
                    <a:pt x="52488" y="27102"/>
                  </a:lnTo>
                  <a:lnTo>
                    <a:pt x="52283" y="27102"/>
                  </a:lnTo>
                  <a:lnTo>
                    <a:pt x="52283" y="26630"/>
                  </a:lnTo>
                  <a:lnTo>
                    <a:pt x="52406" y="26293"/>
                  </a:lnTo>
                  <a:lnTo>
                    <a:pt x="52528" y="25888"/>
                  </a:lnTo>
                  <a:lnTo>
                    <a:pt x="52692" y="25686"/>
                  </a:lnTo>
                  <a:lnTo>
                    <a:pt x="53020" y="25214"/>
                  </a:lnTo>
                  <a:lnTo>
                    <a:pt x="53470" y="24877"/>
                  </a:lnTo>
                  <a:lnTo>
                    <a:pt x="53675" y="24675"/>
                  </a:lnTo>
                  <a:lnTo>
                    <a:pt x="53880" y="24540"/>
                  </a:lnTo>
                  <a:lnTo>
                    <a:pt x="54125" y="24338"/>
                  </a:lnTo>
                  <a:lnTo>
                    <a:pt x="54371" y="24203"/>
                  </a:lnTo>
                  <a:lnTo>
                    <a:pt x="54780" y="23798"/>
                  </a:lnTo>
                  <a:lnTo>
                    <a:pt x="55190" y="23326"/>
                  </a:lnTo>
                  <a:lnTo>
                    <a:pt x="54862" y="22989"/>
                  </a:lnTo>
                  <a:lnTo>
                    <a:pt x="54576" y="22854"/>
                  </a:lnTo>
                  <a:lnTo>
                    <a:pt x="54289" y="22787"/>
                  </a:lnTo>
                  <a:lnTo>
                    <a:pt x="54043" y="22922"/>
                  </a:lnTo>
                  <a:lnTo>
                    <a:pt x="53798" y="22989"/>
                  </a:lnTo>
                  <a:lnTo>
                    <a:pt x="53552" y="23192"/>
                  </a:lnTo>
                  <a:lnTo>
                    <a:pt x="53306" y="23394"/>
                  </a:lnTo>
                  <a:lnTo>
                    <a:pt x="53102" y="23731"/>
                  </a:lnTo>
                  <a:lnTo>
                    <a:pt x="52856" y="24001"/>
                  </a:lnTo>
                  <a:lnTo>
                    <a:pt x="52610" y="24338"/>
                  </a:lnTo>
                  <a:lnTo>
                    <a:pt x="52365" y="24607"/>
                  </a:lnTo>
                  <a:lnTo>
                    <a:pt x="52160" y="24944"/>
                  </a:lnTo>
                  <a:lnTo>
                    <a:pt x="51914" y="25147"/>
                  </a:lnTo>
                  <a:lnTo>
                    <a:pt x="51669" y="25416"/>
                  </a:lnTo>
                  <a:lnTo>
                    <a:pt x="51423" y="25551"/>
                  </a:lnTo>
                  <a:lnTo>
                    <a:pt x="51177" y="25753"/>
                  </a:lnTo>
                  <a:lnTo>
                    <a:pt x="50891" y="25821"/>
                  </a:lnTo>
                  <a:lnTo>
                    <a:pt x="50604" y="25888"/>
                  </a:lnTo>
                  <a:lnTo>
                    <a:pt x="50318" y="25821"/>
                  </a:lnTo>
                  <a:lnTo>
                    <a:pt x="50072" y="25686"/>
                  </a:lnTo>
                  <a:lnTo>
                    <a:pt x="50113" y="25214"/>
                  </a:lnTo>
                  <a:lnTo>
                    <a:pt x="50359" y="24675"/>
                  </a:lnTo>
                  <a:lnTo>
                    <a:pt x="50645" y="24068"/>
                  </a:lnTo>
                  <a:lnTo>
                    <a:pt x="51095" y="23461"/>
                  </a:lnTo>
                  <a:lnTo>
                    <a:pt x="51505" y="22787"/>
                  </a:lnTo>
                  <a:lnTo>
                    <a:pt x="51955" y="22180"/>
                  </a:lnTo>
                  <a:lnTo>
                    <a:pt x="52160" y="21776"/>
                  </a:lnTo>
                  <a:lnTo>
                    <a:pt x="52365" y="21506"/>
                  </a:lnTo>
                  <a:lnTo>
                    <a:pt x="52528" y="21169"/>
                  </a:lnTo>
                  <a:lnTo>
                    <a:pt x="52733" y="20899"/>
                  </a:lnTo>
                  <a:lnTo>
                    <a:pt x="52897" y="20225"/>
                  </a:lnTo>
                  <a:lnTo>
                    <a:pt x="52856" y="19753"/>
                  </a:lnTo>
                  <a:lnTo>
                    <a:pt x="52692" y="19484"/>
                  </a:lnTo>
                  <a:lnTo>
                    <a:pt x="52488" y="19349"/>
                  </a:lnTo>
                  <a:lnTo>
                    <a:pt x="52324" y="19281"/>
                  </a:lnTo>
                  <a:lnTo>
                    <a:pt x="52160" y="19281"/>
                  </a:lnTo>
                  <a:lnTo>
                    <a:pt x="51955" y="19281"/>
                  </a:lnTo>
                  <a:lnTo>
                    <a:pt x="51751" y="19281"/>
                  </a:lnTo>
                  <a:lnTo>
                    <a:pt x="51546" y="19686"/>
                  </a:lnTo>
                  <a:lnTo>
                    <a:pt x="51341" y="20090"/>
                  </a:lnTo>
                  <a:lnTo>
                    <a:pt x="51136" y="20428"/>
                  </a:lnTo>
                  <a:lnTo>
                    <a:pt x="50973" y="20765"/>
                  </a:lnTo>
                  <a:lnTo>
                    <a:pt x="50727" y="21034"/>
                  </a:lnTo>
                  <a:lnTo>
                    <a:pt x="50481" y="21304"/>
                  </a:lnTo>
                  <a:lnTo>
                    <a:pt x="50236" y="21506"/>
                  </a:lnTo>
                  <a:lnTo>
                    <a:pt x="50031" y="21776"/>
                  </a:lnTo>
                  <a:lnTo>
                    <a:pt x="49744" y="21843"/>
                  </a:lnTo>
                  <a:lnTo>
                    <a:pt x="49499" y="21978"/>
                  </a:lnTo>
                  <a:lnTo>
                    <a:pt x="49253" y="22045"/>
                  </a:lnTo>
                  <a:lnTo>
                    <a:pt x="49007" y="22180"/>
                  </a:lnTo>
                  <a:lnTo>
                    <a:pt x="48721" y="22180"/>
                  </a:lnTo>
                  <a:lnTo>
                    <a:pt x="48475" y="22180"/>
                  </a:lnTo>
                  <a:lnTo>
                    <a:pt x="48230" y="22180"/>
                  </a:lnTo>
                  <a:lnTo>
                    <a:pt x="47984" y="22180"/>
                  </a:lnTo>
                  <a:lnTo>
                    <a:pt x="48189" y="21641"/>
                  </a:lnTo>
                  <a:lnTo>
                    <a:pt x="48557" y="21102"/>
                  </a:lnTo>
                  <a:lnTo>
                    <a:pt x="48885" y="20428"/>
                  </a:lnTo>
                  <a:lnTo>
                    <a:pt x="49294" y="19753"/>
                  </a:lnTo>
                  <a:lnTo>
                    <a:pt x="49622" y="19012"/>
                  </a:lnTo>
                  <a:lnTo>
                    <a:pt x="49908" y="18338"/>
                  </a:lnTo>
                  <a:lnTo>
                    <a:pt x="50154" y="17731"/>
                  </a:lnTo>
                  <a:lnTo>
                    <a:pt x="50277" y="17259"/>
                  </a:lnTo>
                  <a:lnTo>
                    <a:pt x="50154" y="16922"/>
                  </a:lnTo>
                  <a:lnTo>
                    <a:pt x="49867" y="16787"/>
                  </a:lnTo>
                  <a:lnTo>
                    <a:pt x="49622" y="16787"/>
                  </a:lnTo>
                  <a:lnTo>
                    <a:pt x="49335" y="16854"/>
                  </a:lnTo>
                  <a:lnTo>
                    <a:pt x="48967" y="16989"/>
                  </a:lnTo>
                  <a:lnTo>
                    <a:pt x="48598" y="17259"/>
                  </a:lnTo>
                  <a:lnTo>
                    <a:pt x="48271" y="17394"/>
                  </a:lnTo>
                  <a:lnTo>
                    <a:pt x="47984" y="17596"/>
                  </a:lnTo>
                  <a:lnTo>
                    <a:pt x="47697" y="17798"/>
                  </a:lnTo>
                  <a:lnTo>
                    <a:pt x="47452" y="18135"/>
                  </a:lnTo>
                  <a:lnTo>
                    <a:pt x="47165" y="18338"/>
                  </a:lnTo>
                  <a:lnTo>
                    <a:pt x="46919" y="18675"/>
                  </a:lnTo>
                  <a:lnTo>
                    <a:pt x="46633" y="19012"/>
                  </a:lnTo>
                  <a:lnTo>
                    <a:pt x="46387" y="19349"/>
                  </a:lnTo>
                  <a:lnTo>
                    <a:pt x="46101" y="19619"/>
                  </a:lnTo>
                  <a:lnTo>
                    <a:pt x="45855" y="19888"/>
                  </a:lnTo>
                  <a:lnTo>
                    <a:pt x="45568" y="20158"/>
                  </a:lnTo>
                  <a:lnTo>
                    <a:pt x="45323" y="20495"/>
                  </a:lnTo>
                  <a:lnTo>
                    <a:pt x="45036" y="20697"/>
                  </a:lnTo>
                  <a:lnTo>
                    <a:pt x="44750" y="20967"/>
                  </a:lnTo>
                  <a:lnTo>
                    <a:pt x="44463" y="21102"/>
                  </a:lnTo>
                  <a:lnTo>
                    <a:pt x="44217" y="21304"/>
                  </a:lnTo>
                  <a:lnTo>
                    <a:pt x="44258" y="20832"/>
                  </a:lnTo>
                  <a:lnTo>
                    <a:pt x="44381" y="20360"/>
                  </a:lnTo>
                  <a:lnTo>
                    <a:pt x="44504" y="19956"/>
                  </a:lnTo>
                  <a:lnTo>
                    <a:pt x="44627" y="19551"/>
                  </a:lnTo>
                  <a:lnTo>
                    <a:pt x="44750" y="19147"/>
                  </a:lnTo>
                  <a:lnTo>
                    <a:pt x="44954" y="18742"/>
                  </a:lnTo>
                  <a:lnTo>
                    <a:pt x="45118" y="18338"/>
                  </a:lnTo>
                  <a:lnTo>
                    <a:pt x="45323" y="18001"/>
                  </a:lnTo>
                  <a:lnTo>
                    <a:pt x="45446" y="17596"/>
                  </a:lnTo>
                  <a:lnTo>
                    <a:pt x="45609" y="17192"/>
                  </a:lnTo>
                  <a:lnTo>
                    <a:pt x="45732" y="16787"/>
                  </a:lnTo>
                  <a:lnTo>
                    <a:pt x="45855" y="16450"/>
                  </a:lnTo>
                  <a:lnTo>
                    <a:pt x="45937" y="15978"/>
                  </a:lnTo>
                  <a:lnTo>
                    <a:pt x="46019" y="15574"/>
                  </a:lnTo>
                  <a:lnTo>
                    <a:pt x="46019" y="15102"/>
                  </a:lnTo>
                  <a:lnTo>
                    <a:pt x="46060" y="14697"/>
                  </a:lnTo>
                  <a:lnTo>
                    <a:pt x="45732" y="15102"/>
                  </a:lnTo>
                  <a:lnTo>
                    <a:pt x="45323" y="15574"/>
                  </a:lnTo>
                  <a:lnTo>
                    <a:pt x="45118" y="15776"/>
                  </a:lnTo>
                  <a:lnTo>
                    <a:pt x="45036" y="16113"/>
                  </a:lnTo>
                  <a:lnTo>
                    <a:pt x="44954" y="16383"/>
                  </a:lnTo>
                  <a:lnTo>
                    <a:pt x="44995" y="16854"/>
                  </a:lnTo>
                  <a:lnTo>
                    <a:pt x="44586" y="17057"/>
                  </a:lnTo>
                  <a:lnTo>
                    <a:pt x="44176" y="17461"/>
                  </a:lnTo>
                  <a:lnTo>
                    <a:pt x="43726" y="17866"/>
                  </a:lnTo>
                  <a:lnTo>
                    <a:pt x="43358" y="18405"/>
                  </a:lnTo>
                  <a:lnTo>
                    <a:pt x="42948" y="18877"/>
                  </a:lnTo>
                  <a:lnTo>
                    <a:pt x="42621" y="19551"/>
                  </a:lnTo>
                  <a:lnTo>
                    <a:pt x="42375" y="20158"/>
                  </a:lnTo>
                  <a:lnTo>
                    <a:pt x="42252" y="20899"/>
                  </a:lnTo>
                  <a:lnTo>
                    <a:pt x="41761" y="20967"/>
                  </a:lnTo>
                  <a:lnTo>
                    <a:pt x="41392" y="21034"/>
                  </a:lnTo>
                  <a:lnTo>
                    <a:pt x="41106" y="20899"/>
                  </a:lnTo>
                  <a:lnTo>
                    <a:pt x="40983" y="20765"/>
                  </a:lnTo>
                  <a:lnTo>
                    <a:pt x="40901" y="20495"/>
                  </a:lnTo>
                  <a:lnTo>
                    <a:pt x="40901" y="20158"/>
                  </a:lnTo>
                  <a:lnTo>
                    <a:pt x="40983" y="19686"/>
                  </a:lnTo>
                  <a:lnTo>
                    <a:pt x="41106" y="19281"/>
                  </a:lnTo>
                  <a:lnTo>
                    <a:pt x="41229" y="18675"/>
                  </a:lnTo>
                  <a:lnTo>
                    <a:pt x="41392" y="18135"/>
                  </a:lnTo>
                  <a:lnTo>
                    <a:pt x="41515" y="17596"/>
                  </a:lnTo>
                  <a:lnTo>
                    <a:pt x="41679" y="17057"/>
                  </a:lnTo>
                  <a:lnTo>
                    <a:pt x="41802" y="16450"/>
                  </a:lnTo>
                  <a:lnTo>
                    <a:pt x="41925" y="15978"/>
                  </a:lnTo>
                  <a:lnTo>
                    <a:pt x="41965" y="15506"/>
                  </a:lnTo>
                  <a:lnTo>
                    <a:pt x="42006" y="15102"/>
                  </a:lnTo>
                  <a:lnTo>
                    <a:pt x="41679" y="15169"/>
                  </a:lnTo>
                  <a:lnTo>
                    <a:pt x="41351" y="15439"/>
                  </a:lnTo>
                  <a:lnTo>
                    <a:pt x="40983" y="15776"/>
                  </a:lnTo>
                  <a:lnTo>
                    <a:pt x="40655" y="16180"/>
                  </a:lnTo>
                  <a:lnTo>
                    <a:pt x="40246" y="16585"/>
                  </a:lnTo>
                  <a:lnTo>
                    <a:pt x="39837" y="17057"/>
                  </a:lnTo>
                  <a:lnTo>
                    <a:pt x="39468" y="17529"/>
                  </a:lnTo>
                  <a:lnTo>
                    <a:pt x="39100" y="18001"/>
                  </a:lnTo>
                  <a:lnTo>
                    <a:pt x="38731" y="18338"/>
                  </a:lnTo>
                  <a:lnTo>
                    <a:pt x="38485" y="18607"/>
                  </a:lnTo>
                  <a:lnTo>
                    <a:pt x="38281" y="18810"/>
                  </a:lnTo>
                  <a:lnTo>
                    <a:pt x="38158" y="18877"/>
                  </a:lnTo>
                  <a:lnTo>
                    <a:pt x="37994" y="18675"/>
                  </a:lnTo>
                  <a:lnTo>
                    <a:pt x="37994" y="18270"/>
                  </a:lnTo>
                  <a:lnTo>
                    <a:pt x="38035" y="17798"/>
                  </a:lnTo>
                  <a:lnTo>
                    <a:pt x="38158" y="17394"/>
                  </a:lnTo>
                  <a:lnTo>
                    <a:pt x="38322" y="16854"/>
                  </a:lnTo>
                  <a:lnTo>
                    <a:pt x="38567" y="16248"/>
                  </a:lnTo>
                  <a:lnTo>
                    <a:pt x="38690" y="15911"/>
                  </a:lnTo>
                  <a:lnTo>
                    <a:pt x="38854" y="15641"/>
                  </a:lnTo>
                  <a:lnTo>
                    <a:pt x="38977" y="15237"/>
                  </a:lnTo>
                  <a:lnTo>
                    <a:pt x="39100" y="14899"/>
                  </a:lnTo>
                  <a:lnTo>
                    <a:pt x="39222" y="14495"/>
                  </a:lnTo>
                  <a:lnTo>
                    <a:pt x="39345" y="14293"/>
                  </a:lnTo>
                  <a:lnTo>
                    <a:pt x="39509" y="14090"/>
                  </a:lnTo>
                  <a:lnTo>
                    <a:pt x="39796" y="14090"/>
                  </a:lnTo>
                  <a:lnTo>
                    <a:pt x="39673" y="13484"/>
                  </a:lnTo>
                  <a:lnTo>
                    <a:pt x="39550" y="13079"/>
                  </a:lnTo>
                  <a:lnTo>
                    <a:pt x="39427" y="12675"/>
                  </a:lnTo>
                  <a:lnTo>
                    <a:pt x="39304" y="12472"/>
                  </a:lnTo>
                  <a:lnTo>
                    <a:pt x="38977" y="12203"/>
                  </a:lnTo>
                  <a:lnTo>
                    <a:pt x="38649" y="12203"/>
                  </a:lnTo>
                  <a:lnTo>
                    <a:pt x="38199" y="12405"/>
                  </a:lnTo>
                  <a:lnTo>
                    <a:pt x="37789" y="12944"/>
                  </a:lnTo>
                  <a:lnTo>
                    <a:pt x="37544" y="13214"/>
                  </a:lnTo>
                  <a:lnTo>
                    <a:pt x="37298" y="13619"/>
                  </a:lnTo>
                  <a:lnTo>
                    <a:pt x="37052" y="14023"/>
                  </a:lnTo>
                  <a:lnTo>
                    <a:pt x="36807" y="14428"/>
                  </a:lnTo>
                  <a:lnTo>
                    <a:pt x="36520" y="14765"/>
                  </a:lnTo>
                  <a:lnTo>
                    <a:pt x="36275" y="15102"/>
                  </a:lnTo>
                  <a:lnTo>
                    <a:pt x="35988" y="15439"/>
                  </a:lnTo>
                  <a:lnTo>
                    <a:pt x="35742" y="15776"/>
                  </a:lnTo>
                  <a:lnTo>
                    <a:pt x="35456" y="15978"/>
                  </a:lnTo>
                  <a:lnTo>
                    <a:pt x="35210" y="16248"/>
                  </a:lnTo>
                  <a:lnTo>
                    <a:pt x="34964" y="16383"/>
                  </a:lnTo>
                  <a:lnTo>
                    <a:pt x="34719" y="16450"/>
                  </a:lnTo>
                  <a:lnTo>
                    <a:pt x="34719" y="16045"/>
                  </a:lnTo>
                  <a:lnTo>
                    <a:pt x="34760" y="15641"/>
                  </a:lnTo>
                  <a:lnTo>
                    <a:pt x="34842" y="15304"/>
                  </a:lnTo>
                  <a:lnTo>
                    <a:pt x="34964" y="14967"/>
                  </a:lnTo>
                  <a:lnTo>
                    <a:pt x="35210" y="14293"/>
                  </a:lnTo>
                  <a:lnTo>
                    <a:pt x="35579" y="13686"/>
                  </a:lnTo>
                  <a:lnTo>
                    <a:pt x="35906" y="13012"/>
                  </a:lnTo>
                  <a:lnTo>
                    <a:pt x="36234" y="12405"/>
                  </a:lnTo>
                  <a:lnTo>
                    <a:pt x="36438" y="11731"/>
                  </a:lnTo>
                  <a:lnTo>
                    <a:pt x="36643" y="11057"/>
                  </a:lnTo>
                  <a:lnTo>
                    <a:pt x="36111" y="10854"/>
                  </a:lnTo>
                  <a:lnTo>
                    <a:pt x="35579" y="10720"/>
                  </a:lnTo>
                  <a:lnTo>
                    <a:pt x="35046" y="10585"/>
                  </a:lnTo>
                  <a:lnTo>
                    <a:pt x="34514" y="10585"/>
                  </a:lnTo>
                  <a:lnTo>
                    <a:pt x="33982" y="10517"/>
                  </a:lnTo>
                  <a:lnTo>
                    <a:pt x="33450" y="10585"/>
                  </a:lnTo>
                  <a:lnTo>
                    <a:pt x="32917" y="10652"/>
                  </a:lnTo>
                  <a:lnTo>
                    <a:pt x="32426" y="10854"/>
                  </a:lnTo>
                  <a:lnTo>
                    <a:pt x="31894" y="10922"/>
                  </a:lnTo>
                  <a:lnTo>
                    <a:pt x="31362" y="11192"/>
                  </a:lnTo>
                  <a:lnTo>
                    <a:pt x="30870" y="11394"/>
                  </a:lnTo>
                  <a:lnTo>
                    <a:pt x="30379" y="11731"/>
                  </a:lnTo>
                  <a:lnTo>
                    <a:pt x="29888" y="12001"/>
                  </a:lnTo>
                  <a:lnTo>
                    <a:pt x="29437" y="12405"/>
                  </a:lnTo>
                  <a:lnTo>
                    <a:pt x="28987" y="12810"/>
                  </a:lnTo>
                  <a:lnTo>
                    <a:pt x="28578" y="13349"/>
                  </a:lnTo>
                  <a:lnTo>
                    <a:pt x="28905" y="13753"/>
                  </a:lnTo>
                  <a:lnTo>
                    <a:pt x="29233" y="14360"/>
                  </a:lnTo>
                  <a:lnTo>
                    <a:pt x="29478" y="14967"/>
                  </a:lnTo>
                  <a:lnTo>
                    <a:pt x="29724" y="15641"/>
                  </a:lnTo>
                  <a:lnTo>
                    <a:pt x="29847" y="16315"/>
                  </a:lnTo>
                  <a:lnTo>
                    <a:pt x="29970" y="16989"/>
                  </a:lnTo>
                  <a:lnTo>
                    <a:pt x="30011" y="17596"/>
                  </a:lnTo>
                  <a:lnTo>
                    <a:pt x="30051" y="18203"/>
                  </a:lnTo>
                  <a:lnTo>
                    <a:pt x="29970" y="18607"/>
                  </a:lnTo>
                  <a:lnTo>
                    <a:pt x="29888" y="18944"/>
                  </a:lnTo>
                  <a:lnTo>
                    <a:pt x="29724" y="19147"/>
                  </a:lnTo>
                  <a:lnTo>
                    <a:pt x="29519" y="19214"/>
                  </a:lnTo>
                  <a:lnTo>
                    <a:pt x="29233" y="19012"/>
                  </a:lnTo>
                  <a:lnTo>
                    <a:pt x="28946" y="18675"/>
                  </a:lnTo>
                  <a:lnTo>
                    <a:pt x="28537" y="18068"/>
                  </a:lnTo>
                  <a:lnTo>
                    <a:pt x="28127" y="17259"/>
                  </a:lnTo>
                  <a:lnTo>
                    <a:pt x="27882" y="16720"/>
                  </a:lnTo>
                  <a:lnTo>
                    <a:pt x="27800" y="16248"/>
                  </a:lnTo>
                  <a:lnTo>
                    <a:pt x="27718" y="15641"/>
                  </a:lnTo>
                  <a:lnTo>
                    <a:pt x="27677" y="15102"/>
                  </a:lnTo>
                  <a:lnTo>
                    <a:pt x="27636" y="15102"/>
                  </a:lnTo>
                  <a:lnTo>
                    <a:pt x="27595" y="15102"/>
                  </a:lnTo>
                  <a:lnTo>
                    <a:pt x="27390" y="15506"/>
                  </a:lnTo>
                  <a:lnTo>
                    <a:pt x="27308" y="15978"/>
                  </a:lnTo>
                  <a:lnTo>
                    <a:pt x="27267" y="16450"/>
                  </a:lnTo>
                  <a:lnTo>
                    <a:pt x="27308" y="16922"/>
                  </a:lnTo>
                  <a:lnTo>
                    <a:pt x="27349" y="17326"/>
                  </a:lnTo>
                  <a:lnTo>
                    <a:pt x="27513" y="17798"/>
                  </a:lnTo>
                  <a:lnTo>
                    <a:pt x="27636" y="18270"/>
                  </a:lnTo>
                  <a:lnTo>
                    <a:pt x="27841" y="18810"/>
                  </a:lnTo>
                  <a:lnTo>
                    <a:pt x="28004" y="19214"/>
                  </a:lnTo>
                  <a:lnTo>
                    <a:pt x="28209" y="19686"/>
                  </a:lnTo>
                  <a:lnTo>
                    <a:pt x="28373" y="20158"/>
                  </a:lnTo>
                  <a:lnTo>
                    <a:pt x="28578" y="20630"/>
                  </a:lnTo>
                  <a:lnTo>
                    <a:pt x="28741" y="21102"/>
                  </a:lnTo>
                  <a:lnTo>
                    <a:pt x="28905" y="21641"/>
                  </a:lnTo>
                  <a:lnTo>
                    <a:pt x="28987" y="22113"/>
                  </a:lnTo>
                  <a:lnTo>
                    <a:pt x="29110" y="22652"/>
                  </a:lnTo>
                  <a:lnTo>
                    <a:pt x="28823" y="22787"/>
                  </a:lnTo>
                  <a:lnTo>
                    <a:pt x="28578" y="22854"/>
                  </a:lnTo>
                  <a:lnTo>
                    <a:pt x="28332" y="22854"/>
                  </a:lnTo>
                  <a:lnTo>
                    <a:pt x="28086" y="22854"/>
                  </a:lnTo>
                  <a:lnTo>
                    <a:pt x="27800" y="22652"/>
                  </a:lnTo>
                  <a:lnTo>
                    <a:pt x="27554" y="22517"/>
                  </a:lnTo>
                  <a:lnTo>
                    <a:pt x="27308" y="22315"/>
                  </a:lnTo>
                  <a:lnTo>
                    <a:pt x="27104" y="22113"/>
                  </a:lnTo>
                  <a:lnTo>
                    <a:pt x="26858" y="21776"/>
                  </a:lnTo>
                  <a:lnTo>
                    <a:pt x="26612" y="21439"/>
                  </a:lnTo>
                  <a:lnTo>
                    <a:pt x="26408" y="21034"/>
                  </a:lnTo>
                  <a:lnTo>
                    <a:pt x="26285" y="20697"/>
                  </a:lnTo>
                  <a:lnTo>
                    <a:pt x="26121" y="20293"/>
                  </a:lnTo>
                  <a:lnTo>
                    <a:pt x="25998" y="19888"/>
                  </a:lnTo>
                  <a:lnTo>
                    <a:pt x="25875" y="19484"/>
                  </a:lnTo>
                  <a:lnTo>
                    <a:pt x="25834" y="19147"/>
                  </a:lnTo>
                  <a:lnTo>
                    <a:pt x="25425" y="19281"/>
                  </a:lnTo>
                  <a:lnTo>
                    <a:pt x="25179" y="19686"/>
                  </a:lnTo>
                  <a:lnTo>
                    <a:pt x="25057" y="20023"/>
                  </a:lnTo>
                  <a:lnTo>
                    <a:pt x="25057" y="20630"/>
                  </a:lnTo>
                  <a:lnTo>
                    <a:pt x="25138" y="21169"/>
                  </a:lnTo>
                  <a:lnTo>
                    <a:pt x="25261" y="21776"/>
                  </a:lnTo>
                  <a:lnTo>
                    <a:pt x="25425" y="22450"/>
                  </a:lnTo>
                  <a:lnTo>
                    <a:pt x="25630" y="23124"/>
                  </a:lnTo>
                  <a:lnTo>
                    <a:pt x="25712" y="23663"/>
                  </a:lnTo>
                  <a:lnTo>
                    <a:pt x="25834" y="24270"/>
                  </a:lnTo>
                  <a:lnTo>
                    <a:pt x="25875" y="24810"/>
                  </a:lnTo>
                  <a:lnTo>
                    <a:pt x="25834" y="25281"/>
                  </a:lnTo>
                  <a:lnTo>
                    <a:pt x="25630" y="25619"/>
                  </a:lnTo>
                  <a:lnTo>
                    <a:pt x="25343" y="25821"/>
                  </a:lnTo>
                  <a:lnTo>
                    <a:pt x="24811" y="25956"/>
                  </a:lnTo>
                  <a:lnTo>
                    <a:pt x="24197" y="25956"/>
                  </a:lnTo>
                  <a:lnTo>
                    <a:pt x="23787" y="25686"/>
                  </a:lnTo>
                  <a:lnTo>
                    <a:pt x="23501" y="25619"/>
                  </a:lnTo>
                  <a:lnTo>
                    <a:pt x="23296" y="25619"/>
                  </a:lnTo>
                  <a:lnTo>
                    <a:pt x="23214" y="25821"/>
                  </a:lnTo>
                  <a:lnTo>
                    <a:pt x="23091" y="26090"/>
                  </a:lnTo>
                  <a:lnTo>
                    <a:pt x="23132" y="26562"/>
                  </a:lnTo>
                  <a:lnTo>
                    <a:pt x="23132" y="26832"/>
                  </a:lnTo>
                  <a:lnTo>
                    <a:pt x="23214" y="27169"/>
                  </a:lnTo>
                  <a:lnTo>
                    <a:pt x="23378" y="27574"/>
                  </a:lnTo>
                  <a:lnTo>
                    <a:pt x="23460" y="27978"/>
                  </a:lnTo>
                  <a:lnTo>
                    <a:pt x="23787" y="28585"/>
                  </a:lnTo>
                  <a:lnTo>
                    <a:pt x="24238" y="29057"/>
                  </a:lnTo>
                  <a:lnTo>
                    <a:pt x="24688" y="29461"/>
                  </a:lnTo>
                  <a:lnTo>
                    <a:pt x="25220" y="29731"/>
                  </a:lnTo>
                  <a:lnTo>
                    <a:pt x="25712" y="29866"/>
                  </a:lnTo>
                  <a:lnTo>
                    <a:pt x="26285" y="30001"/>
                  </a:lnTo>
                  <a:lnTo>
                    <a:pt x="26858" y="30068"/>
                  </a:lnTo>
                  <a:lnTo>
                    <a:pt x="27472" y="30135"/>
                  </a:lnTo>
                  <a:lnTo>
                    <a:pt x="28004" y="30068"/>
                  </a:lnTo>
                  <a:lnTo>
                    <a:pt x="28578" y="30068"/>
                  </a:lnTo>
                  <a:lnTo>
                    <a:pt x="29069" y="30068"/>
                  </a:lnTo>
                  <a:lnTo>
                    <a:pt x="29601" y="30203"/>
                  </a:lnTo>
                  <a:lnTo>
                    <a:pt x="30011" y="30270"/>
                  </a:lnTo>
                  <a:lnTo>
                    <a:pt x="30420" y="30540"/>
                  </a:lnTo>
                  <a:lnTo>
                    <a:pt x="30747" y="30810"/>
                  </a:lnTo>
                  <a:lnTo>
                    <a:pt x="31034" y="31281"/>
                  </a:lnTo>
                  <a:lnTo>
                    <a:pt x="30829" y="31484"/>
                  </a:lnTo>
                  <a:lnTo>
                    <a:pt x="30666" y="31686"/>
                  </a:lnTo>
                  <a:lnTo>
                    <a:pt x="30420" y="31888"/>
                  </a:lnTo>
                  <a:lnTo>
                    <a:pt x="30215" y="32090"/>
                  </a:lnTo>
                  <a:lnTo>
                    <a:pt x="29888" y="32225"/>
                  </a:lnTo>
                  <a:lnTo>
                    <a:pt x="29601" y="32428"/>
                  </a:lnTo>
                  <a:lnTo>
                    <a:pt x="29274" y="32562"/>
                  </a:lnTo>
                  <a:lnTo>
                    <a:pt x="28987" y="32765"/>
                  </a:lnTo>
                  <a:lnTo>
                    <a:pt x="28619" y="32832"/>
                  </a:lnTo>
                  <a:lnTo>
                    <a:pt x="28250" y="33034"/>
                  </a:lnTo>
                  <a:lnTo>
                    <a:pt x="27882" y="33102"/>
                  </a:lnTo>
                  <a:lnTo>
                    <a:pt x="27513" y="33304"/>
                  </a:lnTo>
                  <a:lnTo>
                    <a:pt x="27104" y="33439"/>
                  </a:lnTo>
                  <a:lnTo>
                    <a:pt x="26694" y="33641"/>
                  </a:lnTo>
                  <a:lnTo>
                    <a:pt x="26285" y="33843"/>
                  </a:lnTo>
                  <a:lnTo>
                    <a:pt x="25916" y="34045"/>
                  </a:lnTo>
                  <a:lnTo>
                    <a:pt x="25548" y="34113"/>
                  </a:lnTo>
                  <a:lnTo>
                    <a:pt x="25220" y="34248"/>
                  </a:lnTo>
                  <a:lnTo>
                    <a:pt x="24893" y="34383"/>
                  </a:lnTo>
                  <a:lnTo>
                    <a:pt x="24565" y="34585"/>
                  </a:lnTo>
                  <a:lnTo>
                    <a:pt x="24238" y="34787"/>
                  </a:lnTo>
                  <a:lnTo>
                    <a:pt x="23951" y="34989"/>
                  </a:lnTo>
                  <a:lnTo>
                    <a:pt x="23665" y="35192"/>
                  </a:lnTo>
                  <a:lnTo>
                    <a:pt x="23460" y="35529"/>
                  </a:lnTo>
                  <a:lnTo>
                    <a:pt x="23665" y="35731"/>
                  </a:lnTo>
                  <a:lnTo>
                    <a:pt x="23910" y="35933"/>
                  </a:lnTo>
                  <a:lnTo>
                    <a:pt x="24156" y="36068"/>
                  </a:lnTo>
                  <a:lnTo>
                    <a:pt x="24483" y="36203"/>
                  </a:lnTo>
                  <a:lnTo>
                    <a:pt x="24729" y="36203"/>
                  </a:lnTo>
                  <a:lnTo>
                    <a:pt x="25057" y="36270"/>
                  </a:lnTo>
                  <a:lnTo>
                    <a:pt x="25384" y="36270"/>
                  </a:lnTo>
                  <a:lnTo>
                    <a:pt x="25753" y="36270"/>
                  </a:lnTo>
                  <a:lnTo>
                    <a:pt x="26039" y="36203"/>
                  </a:lnTo>
                  <a:lnTo>
                    <a:pt x="26367" y="36135"/>
                  </a:lnTo>
                  <a:lnTo>
                    <a:pt x="26694" y="36135"/>
                  </a:lnTo>
                  <a:lnTo>
                    <a:pt x="27063" y="36135"/>
                  </a:lnTo>
                  <a:lnTo>
                    <a:pt x="27349" y="36135"/>
                  </a:lnTo>
                  <a:lnTo>
                    <a:pt x="27677" y="36135"/>
                  </a:lnTo>
                  <a:lnTo>
                    <a:pt x="27963" y="36135"/>
                  </a:lnTo>
                  <a:lnTo>
                    <a:pt x="28291" y="36338"/>
                  </a:lnTo>
                  <a:lnTo>
                    <a:pt x="28250" y="36742"/>
                  </a:lnTo>
                  <a:lnTo>
                    <a:pt x="28250" y="37214"/>
                  </a:lnTo>
                  <a:lnTo>
                    <a:pt x="28209" y="37619"/>
                  </a:lnTo>
                  <a:lnTo>
                    <a:pt x="28209" y="38090"/>
                  </a:lnTo>
                  <a:lnTo>
                    <a:pt x="27800" y="38023"/>
                  </a:lnTo>
                  <a:lnTo>
                    <a:pt x="27390" y="37956"/>
                  </a:lnTo>
                  <a:lnTo>
                    <a:pt x="26981" y="37956"/>
                  </a:lnTo>
                  <a:lnTo>
                    <a:pt x="26612" y="38023"/>
                  </a:lnTo>
                  <a:lnTo>
                    <a:pt x="26203" y="38023"/>
                  </a:lnTo>
                  <a:lnTo>
                    <a:pt x="25834" y="38090"/>
                  </a:lnTo>
                  <a:lnTo>
                    <a:pt x="25425" y="38158"/>
                  </a:lnTo>
                  <a:lnTo>
                    <a:pt x="25057" y="38293"/>
                  </a:lnTo>
                  <a:lnTo>
                    <a:pt x="24647" y="38360"/>
                  </a:lnTo>
                  <a:lnTo>
                    <a:pt x="24238" y="38495"/>
                  </a:lnTo>
                  <a:lnTo>
                    <a:pt x="23828" y="38630"/>
                  </a:lnTo>
                  <a:lnTo>
                    <a:pt x="23460" y="38832"/>
                  </a:lnTo>
                  <a:lnTo>
                    <a:pt x="23050" y="38967"/>
                  </a:lnTo>
                  <a:lnTo>
                    <a:pt x="22641" y="39169"/>
                  </a:lnTo>
                  <a:lnTo>
                    <a:pt x="22273" y="39439"/>
                  </a:lnTo>
                  <a:lnTo>
                    <a:pt x="21904" y="39708"/>
                  </a:lnTo>
                  <a:lnTo>
                    <a:pt x="21617" y="39843"/>
                  </a:lnTo>
                  <a:lnTo>
                    <a:pt x="21290" y="40045"/>
                  </a:lnTo>
                  <a:lnTo>
                    <a:pt x="21003" y="40248"/>
                  </a:lnTo>
                  <a:lnTo>
                    <a:pt x="20717" y="40517"/>
                  </a:lnTo>
                  <a:lnTo>
                    <a:pt x="20348" y="40720"/>
                  </a:lnTo>
                  <a:lnTo>
                    <a:pt x="20062" y="41057"/>
                  </a:lnTo>
                  <a:lnTo>
                    <a:pt x="19734" y="41326"/>
                  </a:lnTo>
                  <a:lnTo>
                    <a:pt x="19489" y="41731"/>
                  </a:lnTo>
                  <a:lnTo>
                    <a:pt x="19611" y="41933"/>
                  </a:lnTo>
                  <a:lnTo>
                    <a:pt x="19898" y="42203"/>
                  </a:lnTo>
                  <a:lnTo>
                    <a:pt x="20225" y="42270"/>
                  </a:lnTo>
                  <a:lnTo>
                    <a:pt x="20676" y="42405"/>
                  </a:lnTo>
                  <a:lnTo>
                    <a:pt x="21126" y="42338"/>
                  </a:lnTo>
                  <a:lnTo>
                    <a:pt x="21658" y="42270"/>
                  </a:lnTo>
                  <a:lnTo>
                    <a:pt x="22232" y="42203"/>
                  </a:lnTo>
                  <a:lnTo>
                    <a:pt x="22805" y="42135"/>
                  </a:lnTo>
                  <a:lnTo>
                    <a:pt x="23378" y="41933"/>
                  </a:lnTo>
                  <a:lnTo>
                    <a:pt x="23951" y="41798"/>
                  </a:lnTo>
                  <a:lnTo>
                    <a:pt x="24483" y="41663"/>
                  </a:lnTo>
                  <a:lnTo>
                    <a:pt x="25057" y="41596"/>
                  </a:lnTo>
                  <a:lnTo>
                    <a:pt x="25507" y="41529"/>
                  </a:lnTo>
                  <a:lnTo>
                    <a:pt x="25998" y="41529"/>
                  </a:lnTo>
                  <a:lnTo>
                    <a:pt x="26367" y="41529"/>
                  </a:lnTo>
                  <a:lnTo>
                    <a:pt x="26735" y="41731"/>
                  </a:lnTo>
                  <a:lnTo>
                    <a:pt x="26530" y="42338"/>
                  </a:lnTo>
                  <a:lnTo>
                    <a:pt x="26326" y="42944"/>
                  </a:lnTo>
                  <a:lnTo>
                    <a:pt x="25998" y="43349"/>
                  </a:lnTo>
                  <a:lnTo>
                    <a:pt x="25671" y="43821"/>
                  </a:lnTo>
                  <a:lnTo>
                    <a:pt x="25425" y="43956"/>
                  </a:lnTo>
                  <a:lnTo>
                    <a:pt x="25220" y="44158"/>
                  </a:lnTo>
                  <a:lnTo>
                    <a:pt x="24975" y="44293"/>
                  </a:lnTo>
                  <a:lnTo>
                    <a:pt x="24770" y="44428"/>
                  </a:lnTo>
                  <a:lnTo>
                    <a:pt x="24483" y="44495"/>
                  </a:lnTo>
                  <a:lnTo>
                    <a:pt x="24238" y="44630"/>
                  </a:lnTo>
                  <a:lnTo>
                    <a:pt x="23992" y="44765"/>
                  </a:lnTo>
                  <a:lnTo>
                    <a:pt x="23787" y="44899"/>
                  </a:lnTo>
                  <a:lnTo>
                    <a:pt x="23378" y="44967"/>
                  </a:lnTo>
                  <a:lnTo>
                    <a:pt x="23010" y="45034"/>
                  </a:lnTo>
                  <a:lnTo>
                    <a:pt x="22600" y="45102"/>
                  </a:lnTo>
                  <a:lnTo>
                    <a:pt x="22232" y="45237"/>
                  </a:lnTo>
                  <a:lnTo>
                    <a:pt x="21822" y="45304"/>
                  </a:lnTo>
                  <a:lnTo>
                    <a:pt x="21413" y="45371"/>
                  </a:lnTo>
                  <a:lnTo>
                    <a:pt x="21044" y="45439"/>
                  </a:lnTo>
                  <a:lnTo>
                    <a:pt x="20676" y="45506"/>
                  </a:lnTo>
                  <a:lnTo>
                    <a:pt x="20266" y="45506"/>
                  </a:lnTo>
                  <a:lnTo>
                    <a:pt x="19898" y="45506"/>
                  </a:lnTo>
                  <a:lnTo>
                    <a:pt x="19529" y="45506"/>
                  </a:lnTo>
                  <a:lnTo>
                    <a:pt x="19202" y="45574"/>
                  </a:lnTo>
                  <a:lnTo>
                    <a:pt x="18833" y="45574"/>
                  </a:lnTo>
                  <a:lnTo>
                    <a:pt x="18547" y="45641"/>
                  </a:lnTo>
                  <a:lnTo>
                    <a:pt x="18301" y="45708"/>
                  </a:lnTo>
                  <a:lnTo>
                    <a:pt x="18056" y="45776"/>
                  </a:lnTo>
                  <a:lnTo>
                    <a:pt x="17810" y="45776"/>
                  </a:lnTo>
                  <a:lnTo>
                    <a:pt x="17564" y="45843"/>
                  </a:lnTo>
                  <a:lnTo>
                    <a:pt x="17319" y="45911"/>
                  </a:lnTo>
                  <a:lnTo>
                    <a:pt x="17114" y="46045"/>
                  </a:lnTo>
                  <a:lnTo>
                    <a:pt x="16704" y="46315"/>
                  </a:lnTo>
                  <a:lnTo>
                    <a:pt x="16377" y="46787"/>
                  </a:lnTo>
                  <a:lnTo>
                    <a:pt x="16008" y="47259"/>
                  </a:lnTo>
                  <a:lnTo>
                    <a:pt x="15763" y="47933"/>
                  </a:lnTo>
                  <a:lnTo>
                    <a:pt x="15640" y="48270"/>
                  </a:lnTo>
                  <a:lnTo>
                    <a:pt x="15558" y="48675"/>
                  </a:lnTo>
                  <a:lnTo>
                    <a:pt x="15476" y="49079"/>
                  </a:lnTo>
                  <a:lnTo>
                    <a:pt x="15435" y="49686"/>
                  </a:lnTo>
                  <a:lnTo>
                    <a:pt x="15886" y="49753"/>
                  </a:lnTo>
                  <a:lnTo>
                    <a:pt x="16377" y="49888"/>
                  </a:lnTo>
                  <a:lnTo>
                    <a:pt x="16909" y="49888"/>
                  </a:lnTo>
                  <a:lnTo>
                    <a:pt x="17441" y="49956"/>
                  </a:lnTo>
                  <a:lnTo>
                    <a:pt x="17933" y="49888"/>
                  </a:lnTo>
                  <a:lnTo>
                    <a:pt x="18506" y="49888"/>
                  </a:lnTo>
                  <a:lnTo>
                    <a:pt x="18997" y="49888"/>
                  </a:lnTo>
                  <a:lnTo>
                    <a:pt x="19570" y="49888"/>
                  </a:lnTo>
                  <a:lnTo>
                    <a:pt x="20062" y="49753"/>
                  </a:lnTo>
                  <a:lnTo>
                    <a:pt x="20594" y="49753"/>
                  </a:lnTo>
                  <a:lnTo>
                    <a:pt x="21085" y="49686"/>
                  </a:lnTo>
                  <a:lnTo>
                    <a:pt x="21617" y="49686"/>
                  </a:lnTo>
                  <a:lnTo>
                    <a:pt x="22068" y="49619"/>
                  </a:lnTo>
                  <a:lnTo>
                    <a:pt x="22518" y="49619"/>
                  </a:lnTo>
                  <a:lnTo>
                    <a:pt x="22928" y="49686"/>
                  </a:lnTo>
                  <a:lnTo>
                    <a:pt x="23378" y="49821"/>
                  </a:lnTo>
                  <a:lnTo>
                    <a:pt x="22928" y="50495"/>
                  </a:lnTo>
                  <a:lnTo>
                    <a:pt x="22518" y="51102"/>
                  </a:lnTo>
                  <a:lnTo>
                    <a:pt x="22068" y="51506"/>
                  </a:lnTo>
                  <a:lnTo>
                    <a:pt x="21577" y="51978"/>
                  </a:lnTo>
                  <a:lnTo>
                    <a:pt x="21003" y="52045"/>
                  </a:lnTo>
                  <a:lnTo>
                    <a:pt x="20471" y="52180"/>
                  </a:lnTo>
                  <a:lnTo>
                    <a:pt x="19857" y="52180"/>
                  </a:lnTo>
                  <a:lnTo>
                    <a:pt x="19284" y="52180"/>
                  </a:lnTo>
                  <a:lnTo>
                    <a:pt x="18629" y="52045"/>
                  </a:lnTo>
                  <a:lnTo>
                    <a:pt x="18015" y="51978"/>
                  </a:lnTo>
                  <a:lnTo>
                    <a:pt x="17360" y="51843"/>
                  </a:lnTo>
                  <a:lnTo>
                    <a:pt x="16745" y="51708"/>
                  </a:lnTo>
                  <a:lnTo>
                    <a:pt x="16131" y="51574"/>
                  </a:lnTo>
                  <a:lnTo>
                    <a:pt x="15517" y="51506"/>
                  </a:lnTo>
                  <a:lnTo>
                    <a:pt x="14903" y="51506"/>
                  </a:lnTo>
                  <a:lnTo>
                    <a:pt x="14371" y="51574"/>
                  </a:lnTo>
                  <a:lnTo>
                    <a:pt x="14002" y="51574"/>
                  </a:lnTo>
                  <a:lnTo>
                    <a:pt x="13716" y="51574"/>
                  </a:lnTo>
                  <a:lnTo>
                    <a:pt x="13347" y="51641"/>
                  </a:lnTo>
                  <a:lnTo>
                    <a:pt x="13061" y="51843"/>
                  </a:lnTo>
                  <a:lnTo>
                    <a:pt x="12733" y="52045"/>
                  </a:lnTo>
                  <a:lnTo>
                    <a:pt x="12447" y="52315"/>
                  </a:lnTo>
                  <a:lnTo>
                    <a:pt x="12160" y="52585"/>
                  </a:lnTo>
                  <a:lnTo>
                    <a:pt x="11914" y="52989"/>
                  </a:lnTo>
                  <a:lnTo>
                    <a:pt x="12242" y="53529"/>
                  </a:lnTo>
                  <a:lnTo>
                    <a:pt x="12651" y="54068"/>
                  </a:lnTo>
                  <a:lnTo>
                    <a:pt x="12815" y="54270"/>
                  </a:lnTo>
                  <a:lnTo>
                    <a:pt x="13020" y="54472"/>
                  </a:lnTo>
                  <a:lnTo>
                    <a:pt x="13265" y="54675"/>
                  </a:lnTo>
                  <a:lnTo>
                    <a:pt x="13511" y="54877"/>
                  </a:lnTo>
                  <a:lnTo>
                    <a:pt x="13880" y="55147"/>
                  </a:lnTo>
                  <a:lnTo>
                    <a:pt x="14248" y="55416"/>
                  </a:lnTo>
                  <a:lnTo>
                    <a:pt x="14657" y="55484"/>
                  </a:lnTo>
                  <a:lnTo>
                    <a:pt x="15108" y="55753"/>
                  </a:lnTo>
                  <a:lnTo>
                    <a:pt x="15558" y="55753"/>
                  </a:lnTo>
                  <a:lnTo>
                    <a:pt x="16008" y="55888"/>
                  </a:lnTo>
                  <a:lnTo>
                    <a:pt x="16459" y="56023"/>
                  </a:lnTo>
                  <a:lnTo>
                    <a:pt x="16950" y="56090"/>
                  </a:lnTo>
                  <a:lnTo>
                    <a:pt x="17401" y="56090"/>
                  </a:lnTo>
                  <a:lnTo>
                    <a:pt x="17851" y="56090"/>
                  </a:lnTo>
                  <a:lnTo>
                    <a:pt x="18301" y="56090"/>
                  </a:lnTo>
                  <a:lnTo>
                    <a:pt x="18793" y="56090"/>
                  </a:lnTo>
                  <a:lnTo>
                    <a:pt x="19243" y="56023"/>
                  </a:lnTo>
                  <a:lnTo>
                    <a:pt x="19693" y="56023"/>
                  </a:lnTo>
                  <a:lnTo>
                    <a:pt x="20103" y="55888"/>
                  </a:lnTo>
                  <a:lnTo>
                    <a:pt x="20553" y="55888"/>
                  </a:lnTo>
                  <a:lnTo>
                    <a:pt x="20389" y="56225"/>
                  </a:lnTo>
                  <a:lnTo>
                    <a:pt x="20266" y="56630"/>
                  </a:lnTo>
                  <a:lnTo>
                    <a:pt x="20103" y="56967"/>
                  </a:lnTo>
                  <a:lnTo>
                    <a:pt x="19939" y="57304"/>
                  </a:lnTo>
                  <a:lnTo>
                    <a:pt x="19570" y="57708"/>
                  </a:lnTo>
                  <a:lnTo>
                    <a:pt x="19243" y="58248"/>
                  </a:lnTo>
                  <a:lnTo>
                    <a:pt x="18793" y="58517"/>
                  </a:lnTo>
                  <a:lnTo>
                    <a:pt x="18383" y="58720"/>
                  </a:lnTo>
                  <a:lnTo>
                    <a:pt x="18137" y="58854"/>
                  </a:lnTo>
                  <a:lnTo>
                    <a:pt x="17892" y="58854"/>
                  </a:lnTo>
                  <a:lnTo>
                    <a:pt x="17646" y="58854"/>
                  </a:lnTo>
                  <a:lnTo>
                    <a:pt x="17441" y="58922"/>
                  </a:lnTo>
                  <a:lnTo>
                    <a:pt x="16991" y="58922"/>
                  </a:lnTo>
                  <a:lnTo>
                    <a:pt x="16541" y="58922"/>
                  </a:lnTo>
                  <a:lnTo>
                    <a:pt x="16090" y="58854"/>
                  </a:lnTo>
                  <a:lnTo>
                    <a:pt x="15640" y="58720"/>
                  </a:lnTo>
                  <a:lnTo>
                    <a:pt x="15149" y="58585"/>
                  </a:lnTo>
                  <a:lnTo>
                    <a:pt x="14698" y="58517"/>
                  </a:lnTo>
                  <a:lnTo>
                    <a:pt x="14248" y="58248"/>
                  </a:lnTo>
                  <a:lnTo>
                    <a:pt x="13839" y="58113"/>
                  </a:lnTo>
                  <a:lnTo>
                    <a:pt x="13347" y="57911"/>
                  </a:lnTo>
                  <a:lnTo>
                    <a:pt x="12938" y="57641"/>
                  </a:lnTo>
                  <a:lnTo>
                    <a:pt x="12488" y="57439"/>
                  </a:lnTo>
                  <a:lnTo>
                    <a:pt x="12119" y="57304"/>
                  </a:lnTo>
                  <a:lnTo>
                    <a:pt x="11710" y="57034"/>
                  </a:lnTo>
                  <a:lnTo>
                    <a:pt x="11341" y="56967"/>
                  </a:lnTo>
                  <a:lnTo>
                    <a:pt x="10973" y="56697"/>
                  </a:lnTo>
                  <a:lnTo>
                    <a:pt x="10686" y="56697"/>
                  </a:lnTo>
                  <a:lnTo>
                    <a:pt x="10440" y="56967"/>
                  </a:lnTo>
                  <a:lnTo>
                    <a:pt x="10195" y="57371"/>
                  </a:lnTo>
                  <a:lnTo>
                    <a:pt x="9949" y="57708"/>
                  </a:lnTo>
                  <a:lnTo>
                    <a:pt x="9703" y="58113"/>
                  </a:lnTo>
                  <a:lnTo>
                    <a:pt x="9417" y="58383"/>
                  </a:lnTo>
                  <a:lnTo>
                    <a:pt x="9130" y="58652"/>
                  </a:lnTo>
                  <a:lnTo>
                    <a:pt x="8844" y="58854"/>
                  </a:lnTo>
                  <a:lnTo>
                    <a:pt x="8598" y="59124"/>
                  </a:lnTo>
                  <a:lnTo>
                    <a:pt x="8352" y="59124"/>
                  </a:lnTo>
                  <a:lnTo>
                    <a:pt x="8107" y="59192"/>
                  </a:lnTo>
                  <a:lnTo>
                    <a:pt x="7902" y="59192"/>
                  </a:lnTo>
                  <a:lnTo>
                    <a:pt x="7697" y="59259"/>
                  </a:lnTo>
                  <a:lnTo>
                    <a:pt x="7247" y="59326"/>
                  </a:lnTo>
                  <a:lnTo>
                    <a:pt x="6838" y="59529"/>
                  </a:lnTo>
                  <a:lnTo>
                    <a:pt x="7165" y="59663"/>
                  </a:lnTo>
                  <a:lnTo>
                    <a:pt x="7534" y="59866"/>
                  </a:lnTo>
                  <a:lnTo>
                    <a:pt x="7861" y="60135"/>
                  </a:lnTo>
                  <a:lnTo>
                    <a:pt x="8230" y="60270"/>
                  </a:lnTo>
                  <a:lnTo>
                    <a:pt x="8557" y="60472"/>
                  </a:lnTo>
                  <a:lnTo>
                    <a:pt x="8926" y="60675"/>
                  </a:lnTo>
                  <a:lnTo>
                    <a:pt x="9294" y="60742"/>
                  </a:lnTo>
                  <a:lnTo>
                    <a:pt x="9663" y="61012"/>
                  </a:lnTo>
                  <a:lnTo>
                    <a:pt x="9908" y="61079"/>
                  </a:lnTo>
                  <a:lnTo>
                    <a:pt x="10236" y="61147"/>
                  </a:lnTo>
                  <a:lnTo>
                    <a:pt x="10481" y="61349"/>
                  </a:lnTo>
                  <a:lnTo>
                    <a:pt x="10809" y="61416"/>
                  </a:lnTo>
                  <a:lnTo>
                    <a:pt x="11095" y="61484"/>
                  </a:lnTo>
                  <a:lnTo>
                    <a:pt x="11423" y="61686"/>
                  </a:lnTo>
                  <a:lnTo>
                    <a:pt x="11710" y="61753"/>
                  </a:lnTo>
                  <a:lnTo>
                    <a:pt x="12078" y="61956"/>
                  </a:lnTo>
                  <a:lnTo>
                    <a:pt x="12365" y="62023"/>
                  </a:lnTo>
                  <a:lnTo>
                    <a:pt x="12692" y="62023"/>
                  </a:lnTo>
                  <a:lnTo>
                    <a:pt x="12979" y="62090"/>
                  </a:lnTo>
                  <a:lnTo>
                    <a:pt x="13306" y="62293"/>
                  </a:lnTo>
                  <a:lnTo>
                    <a:pt x="13634" y="62360"/>
                  </a:lnTo>
                  <a:lnTo>
                    <a:pt x="13961" y="62360"/>
                  </a:lnTo>
                  <a:lnTo>
                    <a:pt x="14289" y="62428"/>
                  </a:lnTo>
                  <a:lnTo>
                    <a:pt x="14657" y="62630"/>
                  </a:lnTo>
                  <a:lnTo>
                    <a:pt x="14657" y="62967"/>
                  </a:lnTo>
                  <a:lnTo>
                    <a:pt x="14616" y="63371"/>
                  </a:lnTo>
                  <a:lnTo>
                    <a:pt x="14494" y="63708"/>
                  </a:lnTo>
                  <a:lnTo>
                    <a:pt x="14412" y="64113"/>
                  </a:lnTo>
                  <a:lnTo>
                    <a:pt x="14248" y="64450"/>
                  </a:lnTo>
                  <a:lnTo>
                    <a:pt x="14125" y="64787"/>
                  </a:lnTo>
                  <a:lnTo>
                    <a:pt x="14084" y="65192"/>
                  </a:lnTo>
                  <a:lnTo>
                    <a:pt x="14125" y="65663"/>
                  </a:lnTo>
                  <a:lnTo>
                    <a:pt x="13511" y="65529"/>
                  </a:lnTo>
                  <a:lnTo>
                    <a:pt x="12897" y="65461"/>
                  </a:lnTo>
                  <a:lnTo>
                    <a:pt x="12324" y="65192"/>
                  </a:lnTo>
                  <a:lnTo>
                    <a:pt x="11751" y="65057"/>
                  </a:lnTo>
                  <a:lnTo>
                    <a:pt x="11136" y="64585"/>
                  </a:lnTo>
                  <a:lnTo>
                    <a:pt x="10563" y="64248"/>
                  </a:lnTo>
                  <a:lnTo>
                    <a:pt x="9990" y="63843"/>
                  </a:lnTo>
                  <a:lnTo>
                    <a:pt x="9458" y="63371"/>
                  </a:lnTo>
                  <a:lnTo>
                    <a:pt x="8844" y="62967"/>
                  </a:lnTo>
                  <a:lnTo>
                    <a:pt x="8311" y="62428"/>
                  </a:lnTo>
                  <a:lnTo>
                    <a:pt x="7697" y="62023"/>
                  </a:lnTo>
                  <a:lnTo>
                    <a:pt x="7165" y="61753"/>
                  </a:lnTo>
                  <a:lnTo>
                    <a:pt x="6592" y="61416"/>
                  </a:lnTo>
                  <a:lnTo>
                    <a:pt x="6060" y="61349"/>
                  </a:lnTo>
                  <a:lnTo>
                    <a:pt x="5486" y="61214"/>
                  </a:lnTo>
                  <a:lnTo>
                    <a:pt x="4995" y="61416"/>
                  </a:lnTo>
                  <a:lnTo>
                    <a:pt x="5036" y="62023"/>
                  </a:lnTo>
                  <a:lnTo>
                    <a:pt x="5200" y="62697"/>
                  </a:lnTo>
                  <a:lnTo>
                    <a:pt x="5405" y="63304"/>
                  </a:lnTo>
                  <a:lnTo>
                    <a:pt x="5691" y="63911"/>
                  </a:lnTo>
                  <a:lnTo>
                    <a:pt x="5978" y="64450"/>
                  </a:lnTo>
                  <a:lnTo>
                    <a:pt x="6387" y="64922"/>
                  </a:lnTo>
                  <a:lnTo>
                    <a:pt x="6756" y="65461"/>
                  </a:lnTo>
                  <a:lnTo>
                    <a:pt x="7247" y="65866"/>
                  </a:lnTo>
                  <a:lnTo>
                    <a:pt x="7697" y="66270"/>
                  </a:lnTo>
                  <a:lnTo>
                    <a:pt x="8189" y="66675"/>
                  </a:lnTo>
                  <a:lnTo>
                    <a:pt x="8680" y="67012"/>
                  </a:lnTo>
                  <a:lnTo>
                    <a:pt x="9171" y="67349"/>
                  </a:lnTo>
                  <a:lnTo>
                    <a:pt x="9663" y="67619"/>
                  </a:lnTo>
                  <a:lnTo>
                    <a:pt x="10154" y="67888"/>
                  </a:lnTo>
                  <a:lnTo>
                    <a:pt x="10645" y="68023"/>
                  </a:lnTo>
                  <a:lnTo>
                    <a:pt x="11136" y="68293"/>
                  </a:lnTo>
                  <a:lnTo>
                    <a:pt x="11014" y="68899"/>
                  </a:lnTo>
                  <a:lnTo>
                    <a:pt x="10891" y="69439"/>
                  </a:lnTo>
                  <a:lnTo>
                    <a:pt x="10645" y="69708"/>
                  </a:lnTo>
                  <a:lnTo>
                    <a:pt x="10359" y="69911"/>
                  </a:lnTo>
                  <a:lnTo>
                    <a:pt x="9990" y="70045"/>
                  </a:lnTo>
                  <a:lnTo>
                    <a:pt x="9622" y="70045"/>
                  </a:lnTo>
                  <a:lnTo>
                    <a:pt x="9212" y="69911"/>
                  </a:lnTo>
                  <a:lnTo>
                    <a:pt x="8803" y="69911"/>
                  </a:lnTo>
                  <a:lnTo>
                    <a:pt x="8311" y="69776"/>
                  </a:lnTo>
                  <a:lnTo>
                    <a:pt x="7861" y="69574"/>
                  </a:lnTo>
                  <a:lnTo>
                    <a:pt x="7411" y="69304"/>
                  </a:lnTo>
                  <a:lnTo>
                    <a:pt x="7001" y="69169"/>
                  </a:lnTo>
                  <a:lnTo>
                    <a:pt x="6592" y="68899"/>
                  </a:lnTo>
                  <a:lnTo>
                    <a:pt x="6223" y="68765"/>
                  </a:lnTo>
                  <a:lnTo>
                    <a:pt x="5896" y="68562"/>
                  </a:lnTo>
                  <a:lnTo>
                    <a:pt x="5691" y="68562"/>
                  </a:lnTo>
                  <a:lnTo>
                    <a:pt x="4094" y="66810"/>
                  </a:lnTo>
                  <a:lnTo>
                    <a:pt x="2784" y="65057"/>
                  </a:lnTo>
                  <a:lnTo>
                    <a:pt x="1761" y="62899"/>
                  </a:lnTo>
                  <a:lnTo>
                    <a:pt x="1024" y="60675"/>
                  </a:lnTo>
                  <a:lnTo>
                    <a:pt x="451" y="58113"/>
                  </a:lnTo>
                  <a:lnTo>
                    <a:pt x="123" y="55551"/>
                  </a:lnTo>
                  <a:lnTo>
                    <a:pt x="0" y="52922"/>
                  </a:lnTo>
                  <a:lnTo>
                    <a:pt x="123" y="50225"/>
                  </a:lnTo>
                  <a:lnTo>
                    <a:pt x="328" y="47461"/>
                  </a:lnTo>
                  <a:lnTo>
                    <a:pt x="778" y="44765"/>
                  </a:lnTo>
                  <a:lnTo>
                    <a:pt x="1351" y="42135"/>
                  </a:lnTo>
                  <a:lnTo>
                    <a:pt x="2088" y="39708"/>
                  </a:lnTo>
                  <a:lnTo>
                    <a:pt x="2948" y="37349"/>
                  </a:lnTo>
                  <a:lnTo>
                    <a:pt x="3931" y="35259"/>
                  </a:lnTo>
                  <a:lnTo>
                    <a:pt x="4995" y="33304"/>
                  </a:lnTo>
                  <a:lnTo>
                    <a:pt x="6223" y="31753"/>
                  </a:lnTo>
                  <a:lnTo>
                    <a:pt x="6592" y="31956"/>
                  </a:lnTo>
                  <a:lnTo>
                    <a:pt x="6878" y="32428"/>
                  </a:lnTo>
                  <a:lnTo>
                    <a:pt x="7001" y="33034"/>
                  </a:lnTo>
                  <a:lnTo>
                    <a:pt x="7083" y="33641"/>
                  </a:lnTo>
                  <a:lnTo>
                    <a:pt x="7370" y="33237"/>
                  </a:lnTo>
                  <a:lnTo>
                    <a:pt x="7615" y="32832"/>
                  </a:lnTo>
                  <a:lnTo>
                    <a:pt x="7820" y="32293"/>
                  </a:lnTo>
                  <a:lnTo>
                    <a:pt x="7984" y="31821"/>
                  </a:lnTo>
                  <a:lnTo>
                    <a:pt x="8066" y="31281"/>
                  </a:lnTo>
                  <a:lnTo>
                    <a:pt x="8189" y="30742"/>
                  </a:lnTo>
                  <a:lnTo>
                    <a:pt x="8230" y="30135"/>
                  </a:lnTo>
                  <a:lnTo>
                    <a:pt x="8311" y="29596"/>
                  </a:lnTo>
                  <a:lnTo>
                    <a:pt x="8311" y="28922"/>
                  </a:lnTo>
                  <a:lnTo>
                    <a:pt x="8352" y="28315"/>
                  </a:lnTo>
                  <a:lnTo>
                    <a:pt x="8352" y="27708"/>
                  </a:lnTo>
                  <a:lnTo>
                    <a:pt x="8393" y="27102"/>
                  </a:lnTo>
                  <a:lnTo>
                    <a:pt x="8393" y="26495"/>
                  </a:lnTo>
                  <a:lnTo>
                    <a:pt x="8516" y="25888"/>
                  </a:lnTo>
                  <a:lnTo>
                    <a:pt x="8598" y="25281"/>
                  </a:lnTo>
                  <a:lnTo>
                    <a:pt x="8762" y="24810"/>
                  </a:lnTo>
                  <a:lnTo>
                    <a:pt x="9007" y="25012"/>
                  </a:lnTo>
                  <a:lnTo>
                    <a:pt x="9294" y="25349"/>
                  </a:lnTo>
                  <a:lnTo>
                    <a:pt x="9540" y="25686"/>
                  </a:lnTo>
                  <a:lnTo>
                    <a:pt x="9785" y="26023"/>
                  </a:lnTo>
                  <a:lnTo>
                    <a:pt x="10154" y="26630"/>
                  </a:lnTo>
                  <a:lnTo>
                    <a:pt x="10522" y="27034"/>
                  </a:lnTo>
                  <a:lnTo>
                    <a:pt x="10768" y="27034"/>
                  </a:lnTo>
                  <a:lnTo>
                    <a:pt x="11014" y="26697"/>
                  </a:lnTo>
                  <a:lnTo>
                    <a:pt x="11095" y="26293"/>
                  </a:lnTo>
                  <a:lnTo>
                    <a:pt x="11177" y="25753"/>
                  </a:lnTo>
                  <a:lnTo>
                    <a:pt x="11259" y="25012"/>
                  </a:lnTo>
                  <a:lnTo>
                    <a:pt x="11382" y="24203"/>
                  </a:lnTo>
                  <a:lnTo>
                    <a:pt x="11341" y="23731"/>
                  </a:lnTo>
                  <a:lnTo>
                    <a:pt x="11341" y="23259"/>
                  </a:lnTo>
                  <a:lnTo>
                    <a:pt x="11341" y="22854"/>
                  </a:lnTo>
                  <a:lnTo>
                    <a:pt x="11382" y="22517"/>
                  </a:lnTo>
                  <a:lnTo>
                    <a:pt x="11464" y="21843"/>
                  </a:lnTo>
                  <a:lnTo>
                    <a:pt x="11669" y="21304"/>
                  </a:lnTo>
                  <a:lnTo>
                    <a:pt x="11832" y="20765"/>
                  </a:lnTo>
                  <a:lnTo>
                    <a:pt x="12078" y="20428"/>
                  </a:lnTo>
                  <a:lnTo>
                    <a:pt x="12365" y="20158"/>
                  </a:lnTo>
                  <a:lnTo>
                    <a:pt x="12651" y="20023"/>
                  </a:lnTo>
                  <a:lnTo>
                    <a:pt x="12856" y="19956"/>
                  </a:lnTo>
                  <a:lnTo>
                    <a:pt x="13061" y="20090"/>
                  </a:lnTo>
                  <a:lnTo>
                    <a:pt x="13265" y="20225"/>
                  </a:lnTo>
                  <a:lnTo>
                    <a:pt x="13511" y="20562"/>
                  </a:lnTo>
                  <a:lnTo>
                    <a:pt x="13634" y="20899"/>
                  </a:lnTo>
                  <a:lnTo>
                    <a:pt x="13798" y="21506"/>
                  </a:lnTo>
                  <a:lnTo>
                    <a:pt x="13839" y="21776"/>
                  </a:lnTo>
                  <a:lnTo>
                    <a:pt x="13880" y="22113"/>
                  </a:lnTo>
                  <a:lnTo>
                    <a:pt x="13920" y="22517"/>
                  </a:lnTo>
                  <a:lnTo>
                    <a:pt x="13961" y="22922"/>
                  </a:lnTo>
                  <a:lnTo>
                    <a:pt x="14166" y="22585"/>
                  </a:lnTo>
                  <a:lnTo>
                    <a:pt x="14412" y="22180"/>
                  </a:lnTo>
                  <a:lnTo>
                    <a:pt x="14576" y="21708"/>
                  </a:lnTo>
                  <a:lnTo>
                    <a:pt x="14780" y="21169"/>
                  </a:lnTo>
                  <a:lnTo>
                    <a:pt x="14903" y="20495"/>
                  </a:lnTo>
                  <a:lnTo>
                    <a:pt x="15067" y="19821"/>
                  </a:lnTo>
                  <a:lnTo>
                    <a:pt x="15190" y="19147"/>
                  </a:lnTo>
                  <a:lnTo>
                    <a:pt x="15353" y="18472"/>
                  </a:lnTo>
                  <a:lnTo>
                    <a:pt x="15476" y="17731"/>
                  </a:lnTo>
                  <a:lnTo>
                    <a:pt x="15599" y="17057"/>
                  </a:lnTo>
                  <a:lnTo>
                    <a:pt x="15722" y="16450"/>
                  </a:lnTo>
                  <a:lnTo>
                    <a:pt x="15886" y="15911"/>
                  </a:lnTo>
                  <a:lnTo>
                    <a:pt x="16008" y="15439"/>
                  </a:lnTo>
                  <a:lnTo>
                    <a:pt x="16213" y="15102"/>
                  </a:lnTo>
                  <a:lnTo>
                    <a:pt x="16418" y="14832"/>
                  </a:lnTo>
                  <a:lnTo>
                    <a:pt x="16664" y="14832"/>
                  </a:lnTo>
                  <a:lnTo>
                    <a:pt x="16991" y="14832"/>
                  </a:lnTo>
                  <a:lnTo>
                    <a:pt x="17441" y="15237"/>
                  </a:lnTo>
                  <a:lnTo>
                    <a:pt x="17687" y="15574"/>
                  </a:lnTo>
                  <a:lnTo>
                    <a:pt x="17933" y="16045"/>
                  </a:lnTo>
                  <a:lnTo>
                    <a:pt x="18178" y="16585"/>
                  </a:lnTo>
                  <a:lnTo>
                    <a:pt x="18506" y="17259"/>
                  </a:lnTo>
                  <a:lnTo>
                    <a:pt x="18670" y="17259"/>
                  </a:lnTo>
                  <a:lnTo>
                    <a:pt x="18874" y="17259"/>
                  </a:lnTo>
                  <a:lnTo>
                    <a:pt x="18833" y="16720"/>
                  </a:lnTo>
                  <a:lnTo>
                    <a:pt x="18833" y="16315"/>
                  </a:lnTo>
                  <a:lnTo>
                    <a:pt x="18833" y="15776"/>
                  </a:lnTo>
                  <a:lnTo>
                    <a:pt x="18874" y="15371"/>
                  </a:lnTo>
                  <a:lnTo>
                    <a:pt x="18874" y="14899"/>
                  </a:lnTo>
                  <a:lnTo>
                    <a:pt x="18915" y="14428"/>
                  </a:lnTo>
                  <a:lnTo>
                    <a:pt x="18956" y="14023"/>
                  </a:lnTo>
                  <a:lnTo>
                    <a:pt x="19038" y="13619"/>
                  </a:lnTo>
                  <a:lnTo>
                    <a:pt x="19079" y="13214"/>
                  </a:lnTo>
                  <a:lnTo>
                    <a:pt x="19161" y="12810"/>
                  </a:lnTo>
                  <a:lnTo>
                    <a:pt x="19243" y="12405"/>
                  </a:lnTo>
                  <a:lnTo>
                    <a:pt x="19366" y="12135"/>
                  </a:lnTo>
                  <a:lnTo>
                    <a:pt x="19570" y="11596"/>
                  </a:lnTo>
                  <a:lnTo>
                    <a:pt x="19898" y="11326"/>
                  </a:lnTo>
                  <a:lnTo>
                    <a:pt x="20062" y="11124"/>
                  </a:lnTo>
                  <a:lnTo>
                    <a:pt x="20307" y="11057"/>
                  </a:lnTo>
                  <a:lnTo>
                    <a:pt x="20553" y="11057"/>
                  </a:lnTo>
                  <a:lnTo>
                    <a:pt x="20799" y="11259"/>
                  </a:lnTo>
                  <a:lnTo>
                    <a:pt x="21044" y="11529"/>
                  </a:lnTo>
                  <a:lnTo>
                    <a:pt x="21290" y="11933"/>
                  </a:lnTo>
                  <a:lnTo>
                    <a:pt x="21454" y="12135"/>
                  </a:lnTo>
                  <a:lnTo>
                    <a:pt x="21617" y="12472"/>
                  </a:lnTo>
                  <a:lnTo>
                    <a:pt x="21781" y="12810"/>
                  </a:lnTo>
                  <a:lnTo>
                    <a:pt x="21904" y="13214"/>
                  </a:lnTo>
                  <a:lnTo>
                    <a:pt x="22027" y="13214"/>
                  </a:lnTo>
                  <a:lnTo>
                    <a:pt x="22068" y="13214"/>
                  </a:lnTo>
                  <a:lnTo>
                    <a:pt x="22068" y="12405"/>
                  </a:lnTo>
                  <a:lnTo>
                    <a:pt x="22068" y="11663"/>
                  </a:lnTo>
                  <a:lnTo>
                    <a:pt x="22191" y="10854"/>
                  </a:lnTo>
                  <a:lnTo>
                    <a:pt x="22395" y="10248"/>
                  </a:lnTo>
                  <a:lnTo>
                    <a:pt x="22518" y="9574"/>
                  </a:lnTo>
                  <a:lnTo>
                    <a:pt x="22805" y="9034"/>
                  </a:lnTo>
                  <a:lnTo>
                    <a:pt x="23050" y="8630"/>
                  </a:lnTo>
                  <a:lnTo>
                    <a:pt x="23378" y="8293"/>
                  </a:lnTo>
                  <a:lnTo>
                    <a:pt x="23583" y="8023"/>
                  </a:lnTo>
                  <a:lnTo>
                    <a:pt x="23828" y="7956"/>
                  </a:lnTo>
                  <a:lnTo>
                    <a:pt x="24033" y="7956"/>
                  </a:lnTo>
                  <a:lnTo>
                    <a:pt x="24238" y="8225"/>
                  </a:lnTo>
                  <a:lnTo>
                    <a:pt x="24320" y="8562"/>
                  </a:lnTo>
                  <a:lnTo>
                    <a:pt x="24361" y="9169"/>
                  </a:lnTo>
                  <a:lnTo>
                    <a:pt x="24361" y="9978"/>
                  </a:lnTo>
                  <a:lnTo>
                    <a:pt x="24279" y="11057"/>
                  </a:lnTo>
                  <a:lnTo>
                    <a:pt x="24688" y="10450"/>
                  </a:lnTo>
                  <a:lnTo>
                    <a:pt x="25138" y="9911"/>
                  </a:lnTo>
                  <a:lnTo>
                    <a:pt x="25548" y="9169"/>
                  </a:lnTo>
                  <a:lnTo>
                    <a:pt x="25998" y="8495"/>
                  </a:lnTo>
                  <a:lnTo>
                    <a:pt x="26408" y="7619"/>
                  </a:lnTo>
                  <a:lnTo>
                    <a:pt x="26817" y="6810"/>
                  </a:lnTo>
                  <a:lnTo>
                    <a:pt x="27227" y="6001"/>
                  </a:lnTo>
                  <a:lnTo>
                    <a:pt x="27718" y="5192"/>
                  </a:lnTo>
                  <a:lnTo>
                    <a:pt x="28127" y="4315"/>
                  </a:lnTo>
                  <a:lnTo>
                    <a:pt x="28578" y="3506"/>
                  </a:lnTo>
                  <a:lnTo>
                    <a:pt x="29069" y="2765"/>
                  </a:lnTo>
                  <a:lnTo>
                    <a:pt x="29601" y="2158"/>
                  </a:lnTo>
                  <a:lnTo>
                    <a:pt x="30092" y="1484"/>
                  </a:lnTo>
                  <a:lnTo>
                    <a:pt x="30666" y="1012"/>
                  </a:lnTo>
                  <a:lnTo>
                    <a:pt x="31239" y="540"/>
                  </a:lnTo>
                  <a:lnTo>
                    <a:pt x="31894" y="338"/>
                  </a:lnTo>
                  <a:lnTo>
                    <a:pt x="31894" y="338"/>
                  </a:lnTo>
                  <a:close/>
                </a:path>
              </a:pathLst>
            </a:custGeom>
            <a:solidFill>
              <a:srgbClr val="FFE8E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2169900" y="264600"/>
              <a:ext cx="23550" cy="62375"/>
            </a:xfrm>
            <a:custGeom>
              <a:pathLst>
                <a:path extrusionOk="0" h="2495" w="942">
                  <a:moveTo>
                    <a:pt x="410" y="0"/>
                  </a:moveTo>
                  <a:lnTo>
                    <a:pt x="737" y="0"/>
                  </a:lnTo>
                  <a:lnTo>
                    <a:pt x="942" y="270"/>
                  </a:lnTo>
                  <a:lnTo>
                    <a:pt x="942" y="607"/>
                  </a:lnTo>
                  <a:lnTo>
                    <a:pt x="860" y="1146"/>
                  </a:lnTo>
                  <a:lnTo>
                    <a:pt x="655" y="1551"/>
                  </a:lnTo>
                  <a:lnTo>
                    <a:pt x="492" y="1955"/>
                  </a:lnTo>
                  <a:lnTo>
                    <a:pt x="246" y="2292"/>
                  </a:lnTo>
                  <a:lnTo>
                    <a:pt x="82" y="2495"/>
                  </a:lnTo>
                  <a:lnTo>
                    <a:pt x="0" y="1820"/>
                  </a:lnTo>
                  <a:lnTo>
                    <a:pt x="41" y="1146"/>
                  </a:lnTo>
                  <a:lnTo>
                    <a:pt x="205" y="472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2003050" y="640425"/>
              <a:ext cx="228275" cy="116325"/>
            </a:xfrm>
            <a:custGeom>
              <a:pathLst>
                <a:path extrusionOk="0" h="4653" w="9131">
                  <a:moveTo>
                    <a:pt x="7903" y="1"/>
                  </a:moveTo>
                  <a:lnTo>
                    <a:pt x="8271" y="1"/>
                  </a:lnTo>
                  <a:lnTo>
                    <a:pt x="8558" y="136"/>
                  </a:lnTo>
                  <a:lnTo>
                    <a:pt x="8803" y="203"/>
                  </a:lnTo>
                  <a:lnTo>
                    <a:pt x="8967" y="405"/>
                  </a:lnTo>
                  <a:lnTo>
                    <a:pt x="9131" y="675"/>
                  </a:lnTo>
                  <a:lnTo>
                    <a:pt x="9049" y="1012"/>
                  </a:lnTo>
                  <a:lnTo>
                    <a:pt x="8885" y="1214"/>
                  </a:lnTo>
                  <a:lnTo>
                    <a:pt x="8680" y="1417"/>
                  </a:lnTo>
                  <a:lnTo>
                    <a:pt x="8435" y="1619"/>
                  </a:lnTo>
                  <a:lnTo>
                    <a:pt x="8230" y="1889"/>
                  </a:lnTo>
                  <a:lnTo>
                    <a:pt x="7903" y="2091"/>
                  </a:lnTo>
                  <a:lnTo>
                    <a:pt x="7616" y="2293"/>
                  </a:lnTo>
                  <a:lnTo>
                    <a:pt x="7288" y="2495"/>
                  </a:lnTo>
                  <a:lnTo>
                    <a:pt x="6961" y="2765"/>
                  </a:lnTo>
                  <a:lnTo>
                    <a:pt x="6592" y="2900"/>
                  </a:lnTo>
                  <a:lnTo>
                    <a:pt x="6265" y="3102"/>
                  </a:lnTo>
                  <a:lnTo>
                    <a:pt x="5896" y="3237"/>
                  </a:lnTo>
                  <a:lnTo>
                    <a:pt x="5610" y="3439"/>
                  </a:lnTo>
                  <a:lnTo>
                    <a:pt x="5241" y="3574"/>
                  </a:lnTo>
                  <a:lnTo>
                    <a:pt x="4996" y="3709"/>
                  </a:lnTo>
                  <a:lnTo>
                    <a:pt x="4709" y="3776"/>
                  </a:lnTo>
                  <a:lnTo>
                    <a:pt x="4545" y="3911"/>
                  </a:lnTo>
                  <a:lnTo>
                    <a:pt x="4136" y="4113"/>
                  </a:lnTo>
                  <a:lnTo>
                    <a:pt x="3727" y="4316"/>
                  </a:lnTo>
                  <a:lnTo>
                    <a:pt x="3481" y="4383"/>
                  </a:lnTo>
                  <a:lnTo>
                    <a:pt x="3235" y="4450"/>
                  </a:lnTo>
                  <a:lnTo>
                    <a:pt x="2990" y="4518"/>
                  </a:lnTo>
                  <a:lnTo>
                    <a:pt x="2785" y="4653"/>
                  </a:lnTo>
                  <a:lnTo>
                    <a:pt x="2539" y="4585"/>
                  </a:lnTo>
                  <a:lnTo>
                    <a:pt x="2294" y="4585"/>
                  </a:lnTo>
                  <a:lnTo>
                    <a:pt x="2048" y="4585"/>
                  </a:lnTo>
                  <a:lnTo>
                    <a:pt x="1802" y="4585"/>
                  </a:lnTo>
                  <a:lnTo>
                    <a:pt x="1557" y="4518"/>
                  </a:lnTo>
                  <a:lnTo>
                    <a:pt x="1311" y="4450"/>
                  </a:lnTo>
                  <a:lnTo>
                    <a:pt x="1106" y="4316"/>
                  </a:lnTo>
                  <a:lnTo>
                    <a:pt x="942" y="4248"/>
                  </a:lnTo>
                  <a:lnTo>
                    <a:pt x="533" y="3776"/>
                  </a:lnTo>
                  <a:lnTo>
                    <a:pt x="287" y="3304"/>
                  </a:lnTo>
                  <a:lnTo>
                    <a:pt x="165" y="2967"/>
                  </a:lnTo>
                  <a:lnTo>
                    <a:pt x="83" y="2630"/>
                  </a:lnTo>
                  <a:lnTo>
                    <a:pt x="1" y="2226"/>
                  </a:lnTo>
                  <a:lnTo>
                    <a:pt x="1" y="1889"/>
                  </a:lnTo>
                  <a:lnTo>
                    <a:pt x="451" y="1821"/>
                  </a:lnTo>
                  <a:lnTo>
                    <a:pt x="942" y="1821"/>
                  </a:lnTo>
                  <a:lnTo>
                    <a:pt x="1434" y="1821"/>
                  </a:lnTo>
                  <a:lnTo>
                    <a:pt x="1925" y="1821"/>
                  </a:lnTo>
                  <a:lnTo>
                    <a:pt x="2416" y="1686"/>
                  </a:lnTo>
                  <a:lnTo>
                    <a:pt x="2949" y="1619"/>
                  </a:lnTo>
                  <a:lnTo>
                    <a:pt x="3440" y="1552"/>
                  </a:lnTo>
                  <a:lnTo>
                    <a:pt x="3972" y="1484"/>
                  </a:lnTo>
                  <a:lnTo>
                    <a:pt x="4463" y="1282"/>
                  </a:lnTo>
                  <a:lnTo>
                    <a:pt x="4955" y="1147"/>
                  </a:lnTo>
                  <a:lnTo>
                    <a:pt x="5446" y="945"/>
                  </a:lnTo>
                  <a:lnTo>
                    <a:pt x="5978" y="810"/>
                  </a:lnTo>
                  <a:lnTo>
                    <a:pt x="6429" y="608"/>
                  </a:lnTo>
                  <a:lnTo>
                    <a:pt x="6920" y="405"/>
                  </a:lnTo>
                  <a:lnTo>
                    <a:pt x="7411" y="203"/>
                  </a:lnTo>
                  <a:lnTo>
                    <a:pt x="7903" y="1"/>
                  </a:lnTo>
                  <a:lnTo>
                    <a:pt x="7903" y="1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1413500" y="815725"/>
              <a:ext cx="923250" cy="790475"/>
            </a:xfrm>
            <a:custGeom>
              <a:pathLst>
                <a:path extrusionOk="0" h="31619" w="36930">
                  <a:moveTo>
                    <a:pt x="31198" y="68"/>
                  </a:moveTo>
                  <a:lnTo>
                    <a:pt x="32222" y="0"/>
                  </a:lnTo>
                  <a:lnTo>
                    <a:pt x="33163" y="337"/>
                  </a:lnTo>
                  <a:lnTo>
                    <a:pt x="34023" y="944"/>
                  </a:lnTo>
                  <a:lnTo>
                    <a:pt x="34801" y="1955"/>
                  </a:lnTo>
                  <a:lnTo>
                    <a:pt x="35415" y="3101"/>
                  </a:lnTo>
                  <a:lnTo>
                    <a:pt x="35947" y="4517"/>
                  </a:lnTo>
                  <a:lnTo>
                    <a:pt x="36357" y="6000"/>
                  </a:lnTo>
                  <a:lnTo>
                    <a:pt x="36684" y="7686"/>
                  </a:lnTo>
                  <a:lnTo>
                    <a:pt x="36848" y="9304"/>
                  </a:lnTo>
                  <a:lnTo>
                    <a:pt x="36930" y="10989"/>
                  </a:lnTo>
                  <a:lnTo>
                    <a:pt x="36848" y="12607"/>
                  </a:lnTo>
                  <a:lnTo>
                    <a:pt x="36725" y="14292"/>
                  </a:lnTo>
                  <a:lnTo>
                    <a:pt x="36398" y="15775"/>
                  </a:lnTo>
                  <a:lnTo>
                    <a:pt x="35988" y="17124"/>
                  </a:lnTo>
                  <a:lnTo>
                    <a:pt x="35456" y="18337"/>
                  </a:lnTo>
                  <a:lnTo>
                    <a:pt x="34801" y="19349"/>
                  </a:lnTo>
                  <a:lnTo>
                    <a:pt x="34391" y="19551"/>
                  </a:lnTo>
                  <a:lnTo>
                    <a:pt x="34023" y="19955"/>
                  </a:lnTo>
                  <a:lnTo>
                    <a:pt x="33654" y="20360"/>
                  </a:lnTo>
                  <a:lnTo>
                    <a:pt x="33327" y="20832"/>
                  </a:lnTo>
                  <a:lnTo>
                    <a:pt x="32958" y="21304"/>
                  </a:lnTo>
                  <a:lnTo>
                    <a:pt x="32672" y="21843"/>
                  </a:lnTo>
                  <a:lnTo>
                    <a:pt x="32303" y="22382"/>
                  </a:lnTo>
                  <a:lnTo>
                    <a:pt x="32017" y="22922"/>
                  </a:lnTo>
                  <a:lnTo>
                    <a:pt x="31648" y="23393"/>
                  </a:lnTo>
                  <a:lnTo>
                    <a:pt x="31321" y="23865"/>
                  </a:lnTo>
                  <a:lnTo>
                    <a:pt x="30952" y="24270"/>
                  </a:lnTo>
                  <a:lnTo>
                    <a:pt x="30625" y="24742"/>
                  </a:lnTo>
                  <a:lnTo>
                    <a:pt x="30256" y="25011"/>
                  </a:lnTo>
                  <a:lnTo>
                    <a:pt x="29888" y="25281"/>
                  </a:lnTo>
                  <a:lnTo>
                    <a:pt x="29519" y="25416"/>
                  </a:lnTo>
                  <a:lnTo>
                    <a:pt x="29192" y="25551"/>
                  </a:lnTo>
                  <a:lnTo>
                    <a:pt x="28946" y="25281"/>
                  </a:lnTo>
                  <a:lnTo>
                    <a:pt x="28701" y="25281"/>
                  </a:lnTo>
                  <a:lnTo>
                    <a:pt x="28455" y="25349"/>
                  </a:lnTo>
                  <a:lnTo>
                    <a:pt x="28250" y="25551"/>
                  </a:lnTo>
                  <a:lnTo>
                    <a:pt x="28005" y="25753"/>
                  </a:lnTo>
                  <a:lnTo>
                    <a:pt x="27759" y="26158"/>
                  </a:lnTo>
                  <a:lnTo>
                    <a:pt x="27513" y="26427"/>
                  </a:lnTo>
                  <a:lnTo>
                    <a:pt x="27309" y="26832"/>
                  </a:lnTo>
                  <a:lnTo>
                    <a:pt x="27063" y="27169"/>
                  </a:lnTo>
                  <a:lnTo>
                    <a:pt x="26817" y="27506"/>
                  </a:lnTo>
                  <a:lnTo>
                    <a:pt x="26572" y="27708"/>
                  </a:lnTo>
                  <a:lnTo>
                    <a:pt x="26326" y="28045"/>
                  </a:lnTo>
                  <a:lnTo>
                    <a:pt x="26039" y="28113"/>
                  </a:lnTo>
                  <a:lnTo>
                    <a:pt x="25794" y="28113"/>
                  </a:lnTo>
                  <a:lnTo>
                    <a:pt x="25507" y="28045"/>
                  </a:lnTo>
                  <a:lnTo>
                    <a:pt x="25220" y="27843"/>
                  </a:lnTo>
                  <a:lnTo>
                    <a:pt x="24893" y="28045"/>
                  </a:lnTo>
                  <a:lnTo>
                    <a:pt x="24565" y="28247"/>
                  </a:lnTo>
                  <a:lnTo>
                    <a:pt x="24197" y="28517"/>
                  </a:lnTo>
                  <a:lnTo>
                    <a:pt x="23828" y="28989"/>
                  </a:lnTo>
                  <a:lnTo>
                    <a:pt x="23378" y="29259"/>
                  </a:lnTo>
                  <a:lnTo>
                    <a:pt x="23010" y="29596"/>
                  </a:lnTo>
                  <a:lnTo>
                    <a:pt x="22559" y="29933"/>
                  </a:lnTo>
                  <a:lnTo>
                    <a:pt x="22191" y="30270"/>
                  </a:lnTo>
                  <a:lnTo>
                    <a:pt x="21781" y="30540"/>
                  </a:lnTo>
                  <a:lnTo>
                    <a:pt x="21372" y="30674"/>
                  </a:lnTo>
                  <a:lnTo>
                    <a:pt x="21004" y="30877"/>
                  </a:lnTo>
                  <a:lnTo>
                    <a:pt x="20717" y="30877"/>
                  </a:lnTo>
                  <a:lnTo>
                    <a:pt x="20389" y="30877"/>
                  </a:lnTo>
                  <a:lnTo>
                    <a:pt x="20185" y="30607"/>
                  </a:lnTo>
                  <a:lnTo>
                    <a:pt x="19980" y="30337"/>
                  </a:lnTo>
                  <a:lnTo>
                    <a:pt x="19939" y="30000"/>
                  </a:lnTo>
                  <a:lnTo>
                    <a:pt x="19939" y="29933"/>
                  </a:lnTo>
                  <a:lnTo>
                    <a:pt x="19939" y="29731"/>
                  </a:lnTo>
                  <a:lnTo>
                    <a:pt x="19693" y="29731"/>
                  </a:lnTo>
                  <a:lnTo>
                    <a:pt x="19407" y="29933"/>
                  </a:lnTo>
                  <a:lnTo>
                    <a:pt x="19202" y="29933"/>
                  </a:lnTo>
                  <a:lnTo>
                    <a:pt x="18997" y="30202"/>
                  </a:lnTo>
                  <a:lnTo>
                    <a:pt x="18588" y="30405"/>
                  </a:lnTo>
                  <a:lnTo>
                    <a:pt x="18219" y="30809"/>
                  </a:lnTo>
                  <a:lnTo>
                    <a:pt x="17810" y="30944"/>
                  </a:lnTo>
                  <a:lnTo>
                    <a:pt x="17401" y="31214"/>
                  </a:lnTo>
                  <a:lnTo>
                    <a:pt x="16991" y="31483"/>
                  </a:lnTo>
                  <a:lnTo>
                    <a:pt x="16582" y="31618"/>
                  </a:lnTo>
                  <a:lnTo>
                    <a:pt x="16582" y="30877"/>
                  </a:lnTo>
                  <a:lnTo>
                    <a:pt x="16787" y="30270"/>
                  </a:lnTo>
                  <a:lnTo>
                    <a:pt x="17032" y="29663"/>
                  </a:lnTo>
                  <a:lnTo>
                    <a:pt x="17401" y="29259"/>
                  </a:lnTo>
                  <a:lnTo>
                    <a:pt x="17769" y="28719"/>
                  </a:lnTo>
                  <a:lnTo>
                    <a:pt x="18219" y="28382"/>
                  </a:lnTo>
                  <a:lnTo>
                    <a:pt x="18629" y="28113"/>
                  </a:lnTo>
                  <a:lnTo>
                    <a:pt x="18997" y="28045"/>
                  </a:lnTo>
                  <a:lnTo>
                    <a:pt x="18711" y="27506"/>
                  </a:lnTo>
                  <a:lnTo>
                    <a:pt x="18383" y="27304"/>
                  </a:lnTo>
                  <a:lnTo>
                    <a:pt x="18015" y="27169"/>
                  </a:lnTo>
                  <a:lnTo>
                    <a:pt x="17646" y="27169"/>
                  </a:lnTo>
                  <a:lnTo>
                    <a:pt x="17196" y="27169"/>
                  </a:lnTo>
                  <a:lnTo>
                    <a:pt x="16787" y="27371"/>
                  </a:lnTo>
                  <a:lnTo>
                    <a:pt x="16377" y="27573"/>
                  </a:lnTo>
                  <a:lnTo>
                    <a:pt x="15968" y="27843"/>
                  </a:lnTo>
                  <a:lnTo>
                    <a:pt x="15476" y="28045"/>
                  </a:lnTo>
                  <a:lnTo>
                    <a:pt x="15026" y="28382"/>
                  </a:lnTo>
                  <a:lnTo>
                    <a:pt x="14576" y="28652"/>
                  </a:lnTo>
                  <a:lnTo>
                    <a:pt x="14166" y="28989"/>
                  </a:lnTo>
                  <a:lnTo>
                    <a:pt x="13716" y="29259"/>
                  </a:lnTo>
                  <a:lnTo>
                    <a:pt x="13306" y="29461"/>
                  </a:lnTo>
                  <a:lnTo>
                    <a:pt x="12897" y="29596"/>
                  </a:lnTo>
                  <a:lnTo>
                    <a:pt x="12529" y="29731"/>
                  </a:lnTo>
                  <a:lnTo>
                    <a:pt x="12570" y="29259"/>
                  </a:lnTo>
                  <a:lnTo>
                    <a:pt x="12733" y="28854"/>
                  </a:lnTo>
                  <a:lnTo>
                    <a:pt x="12856" y="28450"/>
                  </a:lnTo>
                  <a:lnTo>
                    <a:pt x="13061" y="28113"/>
                  </a:lnTo>
                  <a:lnTo>
                    <a:pt x="13225" y="27708"/>
                  </a:lnTo>
                  <a:lnTo>
                    <a:pt x="13470" y="27371"/>
                  </a:lnTo>
                  <a:lnTo>
                    <a:pt x="13716" y="27101"/>
                  </a:lnTo>
                  <a:lnTo>
                    <a:pt x="13962" y="26764"/>
                  </a:lnTo>
                  <a:lnTo>
                    <a:pt x="14207" y="26427"/>
                  </a:lnTo>
                  <a:lnTo>
                    <a:pt x="14453" y="26225"/>
                  </a:lnTo>
                  <a:lnTo>
                    <a:pt x="14698" y="26023"/>
                  </a:lnTo>
                  <a:lnTo>
                    <a:pt x="14985" y="25820"/>
                  </a:lnTo>
                  <a:lnTo>
                    <a:pt x="15231" y="25618"/>
                  </a:lnTo>
                  <a:lnTo>
                    <a:pt x="15517" y="25551"/>
                  </a:lnTo>
                  <a:lnTo>
                    <a:pt x="15763" y="25416"/>
                  </a:lnTo>
                  <a:lnTo>
                    <a:pt x="16050" y="25416"/>
                  </a:lnTo>
                  <a:lnTo>
                    <a:pt x="15722" y="25079"/>
                  </a:lnTo>
                  <a:lnTo>
                    <a:pt x="15394" y="24944"/>
                  </a:lnTo>
                  <a:lnTo>
                    <a:pt x="15026" y="24877"/>
                  </a:lnTo>
                  <a:lnTo>
                    <a:pt x="14658" y="25079"/>
                  </a:lnTo>
                  <a:lnTo>
                    <a:pt x="14248" y="25281"/>
                  </a:lnTo>
                  <a:lnTo>
                    <a:pt x="13880" y="25551"/>
                  </a:lnTo>
                  <a:lnTo>
                    <a:pt x="13511" y="25820"/>
                  </a:lnTo>
                  <a:lnTo>
                    <a:pt x="13225" y="26158"/>
                  </a:lnTo>
                  <a:lnTo>
                    <a:pt x="12856" y="26292"/>
                  </a:lnTo>
                  <a:lnTo>
                    <a:pt x="12651" y="26495"/>
                  </a:lnTo>
                  <a:lnTo>
                    <a:pt x="12406" y="26495"/>
                  </a:lnTo>
                  <a:lnTo>
                    <a:pt x="12324" y="26495"/>
                  </a:lnTo>
                  <a:lnTo>
                    <a:pt x="12242" y="26225"/>
                  </a:lnTo>
                  <a:lnTo>
                    <a:pt x="12324" y="25820"/>
                  </a:lnTo>
                  <a:lnTo>
                    <a:pt x="12447" y="25214"/>
                  </a:lnTo>
                  <a:lnTo>
                    <a:pt x="12733" y="24270"/>
                  </a:lnTo>
                  <a:lnTo>
                    <a:pt x="12692" y="24202"/>
                  </a:lnTo>
                  <a:lnTo>
                    <a:pt x="12651" y="24068"/>
                  </a:lnTo>
                  <a:lnTo>
                    <a:pt x="11914" y="24674"/>
                  </a:lnTo>
                  <a:lnTo>
                    <a:pt x="11423" y="25079"/>
                  </a:lnTo>
                  <a:lnTo>
                    <a:pt x="11096" y="25079"/>
                  </a:lnTo>
                  <a:lnTo>
                    <a:pt x="10932" y="24877"/>
                  </a:lnTo>
                  <a:lnTo>
                    <a:pt x="10850" y="24472"/>
                  </a:lnTo>
                  <a:lnTo>
                    <a:pt x="10891" y="23865"/>
                  </a:lnTo>
                  <a:lnTo>
                    <a:pt x="10973" y="23191"/>
                  </a:lnTo>
                  <a:lnTo>
                    <a:pt x="11096" y="22517"/>
                  </a:lnTo>
                  <a:lnTo>
                    <a:pt x="11178" y="21708"/>
                  </a:lnTo>
                  <a:lnTo>
                    <a:pt x="11259" y="20899"/>
                  </a:lnTo>
                  <a:lnTo>
                    <a:pt x="11259" y="20225"/>
                  </a:lnTo>
                  <a:lnTo>
                    <a:pt x="11218" y="19753"/>
                  </a:lnTo>
                  <a:lnTo>
                    <a:pt x="11055" y="19349"/>
                  </a:lnTo>
                  <a:lnTo>
                    <a:pt x="10768" y="19214"/>
                  </a:lnTo>
                  <a:lnTo>
                    <a:pt x="10277" y="19349"/>
                  </a:lnTo>
                  <a:lnTo>
                    <a:pt x="9663" y="19888"/>
                  </a:lnTo>
                  <a:lnTo>
                    <a:pt x="9417" y="19618"/>
                  </a:lnTo>
                  <a:lnTo>
                    <a:pt x="9212" y="19416"/>
                  </a:lnTo>
                  <a:lnTo>
                    <a:pt x="8967" y="19214"/>
                  </a:lnTo>
                  <a:lnTo>
                    <a:pt x="8721" y="19011"/>
                  </a:lnTo>
                  <a:lnTo>
                    <a:pt x="8393" y="18742"/>
                  </a:lnTo>
                  <a:lnTo>
                    <a:pt x="8107" y="18472"/>
                  </a:lnTo>
                  <a:lnTo>
                    <a:pt x="7820" y="18270"/>
                  </a:lnTo>
                  <a:lnTo>
                    <a:pt x="7534" y="18068"/>
                  </a:lnTo>
                  <a:lnTo>
                    <a:pt x="7206" y="17798"/>
                  </a:lnTo>
                  <a:lnTo>
                    <a:pt x="6879" y="17528"/>
                  </a:lnTo>
                  <a:lnTo>
                    <a:pt x="6551" y="17326"/>
                  </a:lnTo>
                  <a:lnTo>
                    <a:pt x="6224" y="17191"/>
                  </a:lnTo>
                  <a:lnTo>
                    <a:pt x="5896" y="16989"/>
                  </a:lnTo>
                  <a:lnTo>
                    <a:pt x="5568" y="16854"/>
                  </a:lnTo>
                  <a:lnTo>
                    <a:pt x="5241" y="16719"/>
                  </a:lnTo>
                  <a:lnTo>
                    <a:pt x="4995" y="16719"/>
                  </a:lnTo>
                  <a:lnTo>
                    <a:pt x="4627" y="16652"/>
                  </a:lnTo>
                  <a:lnTo>
                    <a:pt x="4340" y="16719"/>
                  </a:lnTo>
                  <a:lnTo>
                    <a:pt x="4013" y="16787"/>
                  </a:lnTo>
                  <a:lnTo>
                    <a:pt x="3767" y="16989"/>
                  </a:lnTo>
                  <a:lnTo>
                    <a:pt x="3521" y="17191"/>
                  </a:lnTo>
                  <a:lnTo>
                    <a:pt x="3317" y="17596"/>
                  </a:lnTo>
                  <a:lnTo>
                    <a:pt x="3112" y="18000"/>
                  </a:lnTo>
                  <a:lnTo>
                    <a:pt x="2989" y="18607"/>
                  </a:lnTo>
                  <a:lnTo>
                    <a:pt x="3194" y="18607"/>
                  </a:lnTo>
                  <a:lnTo>
                    <a:pt x="3399" y="18607"/>
                  </a:lnTo>
                  <a:lnTo>
                    <a:pt x="3644" y="18607"/>
                  </a:lnTo>
                  <a:lnTo>
                    <a:pt x="3890" y="18674"/>
                  </a:lnTo>
                  <a:lnTo>
                    <a:pt x="4136" y="18674"/>
                  </a:lnTo>
                  <a:lnTo>
                    <a:pt x="4381" y="18674"/>
                  </a:lnTo>
                  <a:lnTo>
                    <a:pt x="4627" y="18674"/>
                  </a:lnTo>
                  <a:lnTo>
                    <a:pt x="4913" y="18742"/>
                  </a:lnTo>
                  <a:lnTo>
                    <a:pt x="5159" y="18742"/>
                  </a:lnTo>
                  <a:lnTo>
                    <a:pt x="5405" y="18742"/>
                  </a:lnTo>
                  <a:lnTo>
                    <a:pt x="5650" y="18809"/>
                  </a:lnTo>
                  <a:lnTo>
                    <a:pt x="5896" y="18944"/>
                  </a:lnTo>
                  <a:lnTo>
                    <a:pt x="6101" y="19011"/>
                  </a:lnTo>
                  <a:lnTo>
                    <a:pt x="6346" y="19146"/>
                  </a:lnTo>
                  <a:lnTo>
                    <a:pt x="6592" y="19281"/>
                  </a:lnTo>
                  <a:lnTo>
                    <a:pt x="6838" y="19483"/>
                  </a:lnTo>
                  <a:lnTo>
                    <a:pt x="7042" y="19686"/>
                  </a:lnTo>
                  <a:lnTo>
                    <a:pt x="7288" y="19955"/>
                  </a:lnTo>
                  <a:lnTo>
                    <a:pt x="7493" y="20225"/>
                  </a:lnTo>
                  <a:lnTo>
                    <a:pt x="7697" y="20629"/>
                  </a:lnTo>
                  <a:lnTo>
                    <a:pt x="7779" y="21034"/>
                  </a:lnTo>
                  <a:lnTo>
                    <a:pt x="7902" y="21506"/>
                  </a:lnTo>
                  <a:lnTo>
                    <a:pt x="7943" y="22045"/>
                  </a:lnTo>
                  <a:lnTo>
                    <a:pt x="7984" y="22719"/>
                  </a:lnTo>
                  <a:lnTo>
                    <a:pt x="7697" y="22719"/>
                  </a:lnTo>
                  <a:lnTo>
                    <a:pt x="7452" y="22719"/>
                  </a:lnTo>
                  <a:lnTo>
                    <a:pt x="7534" y="22989"/>
                  </a:lnTo>
                  <a:lnTo>
                    <a:pt x="7575" y="23393"/>
                  </a:lnTo>
                  <a:lnTo>
                    <a:pt x="7534" y="23731"/>
                  </a:lnTo>
                  <a:lnTo>
                    <a:pt x="7534" y="24135"/>
                  </a:lnTo>
                  <a:lnTo>
                    <a:pt x="7452" y="24540"/>
                  </a:lnTo>
                  <a:lnTo>
                    <a:pt x="7411" y="24944"/>
                  </a:lnTo>
                  <a:lnTo>
                    <a:pt x="7411" y="25349"/>
                  </a:lnTo>
                  <a:lnTo>
                    <a:pt x="7452" y="25820"/>
                  </a:lnTo>
                  <a:lnTo>
                    <a:pt x="6838" y="25888"/>
                  </a:lnTo>
                  <a:lnTo>
                    <a:pt x="6346" y="25955"/>
                  </a:lnTo>
                  <a:lnTo>
                    <a:pt x="5855" y="25888"/>
                  </a:lnTo>
                  <a:lnTo>
                    <a:pt x="5487" y="25820"/>
                  </a:lnTo>
                  <a:lnTo>
                    <a:pt x="5077" y="25618"/>
                  </a:lnTo>
                  <a:lnTo>
                    <a:pt x="4750" y="25416"/>
                  </a:lnTo>
                  <a:lnTo>
                    <a:pt x="4422" y="25214"/>
                  </a:lnTo>
                  <a:lnTo>
                    <a:pt x="4176" y="24877"/>
                  </a:lnTo>
                  <a:lnTo>
                    <a:pt x="3890" y="24405"/>
                  </a:lnTo>
                  <a:lnTo>
                    <a:pt x="3644" y="24000"/>
                  </a:lnTo>
                  <a:lnTo>
                    <a:pt x="3440" y="23461"/>
                  </a:lnTo>
                  <a:lnTo>
                    <a:pt x="3276" y="22989"/>
                  </a:lnTo>
                  <a:lnTo>
                    <a:pt x="3071" y="22382"/>
                  </a:lnTo>
                  <a:lnTo>
                    <a:pt x="2948" y="21775"/>
                  </a:lnTo>
                  <a:lnTo>
                    <a:pt x="2825" y="21034"/>
                  </a:lnTo>
                  <a:lnTo>
                    <a:pt x="2703" y="20360"/>
                  </a:lnTo>
                  <a:lnTo>
                    <a:pt x="2375" y="20292"/>
                  </a:lnTo>
                  <a:lnTo>
                    <a:pt x="2088" y="20629"/>
                  </a:lnTo>
                  <a:lnTo>
                    <a:pt x="1843" y="21101"/>
                  </a:lnTo>
                  <a:lnTo>
                    <a:pt x="1638" y="21775"/>
                  </a:lnTo>
                  <a:lnTo>
                    <a:pt x="1474" y="22382"/>
                  </a:lnTo>
                  <a:lnTo>
                    <a:pt x="1474" y="23124"/>
                  </a:lnTo>
                  <a:lnTo>
                    <a:pt x="1515" y="23731"/>
                  </a:lnTo>
                  <a:lnTo>
                    <a:pt x="1761" y="24270"/>
                  </a:lnTo>
                  <a:lnTo>
                    <a:pt x="819" y="22989"/>
                  </a:lnTo>
                  <a:lnTo>
                    <a:pt x="287" y="21641"/>
                  </a:lnTo>
                  <a:lnTo>
                    <a:pt x="0" y="20292"/>
                  </a:lnTo>
                  <a:lnTo>
                    <a:pt x="41" y="19011"/>
                  </a:lnTo>
                  <a:lnTo>
                    <a:pt x="246" y="17596"/>
                  </a:lnTo>
                  <a:lnTo>
                    <a:pt x="737" y="16382"/>
                  </a:lnTo>
                  <a:lnTo>
                    <a:pt x="1392" y="15169"/>
                  </a:lnTo>
                  <a:lnTo>
                    <a:pt x="2211" y="14225"/>
                  </a:lnTo>
                  <a:lnTo>
                    <a:pt x="3071" y="13281"/>
                  </a:lnTo>
                  <a:lnTo>
                    <a:pt x="4054" y="12607"/>
                  </a:lnTo>
                  <a:lnTo>
                    <a:pt x="5036" y="12135"/>
                  </a:lnTo>
                  <a:lnTo>
                    <a:pt x="6101" y="12000"/>
                  </a:lnTo>
                  <a:lnTo>
                    <a:pt x="7083" y="12068"/>
                  </a:lnTo>
                  <a:lnTo>
                    <a:pt x="8066" y="12607"/>
                  </a:lnTo>
                  <a:lnTo>
                    <a:pt x="8926" y="13416"/>
                  </a:lnTo>
                  <a:lnTo>
                    <a:pt x="9745" y="14697"/>
                  </a:lnTo>
                  <a:lnTo>
                    <a:pt x="9990" y="14832"/>
                  </a:lnTo>
                  <a:lnTo>
                    <a:pt x="10236" y="15034"/>
                  </a:lnTo>
                  <a:lnTo>
                    <a:pt x="10481" y="15304"/>
                  </a:lnTo>
                  <a:lnTo>
                    <a:pt x="10768" y="15573"/>
                  </a:lnTo>
                  <a:lnTo>
                    <a:pt x="11014" y="15775"/>
                  </a:lnTo>
                  <a:lnTo>
                    <a:pt x="11300" y="16113"/>
                  </a:lnTo>
                  <a:lnTo>
                    <a:pt x="11587" y="16382"/>
                  </a:lnTo>
                  <a:lnTo>
                    <a:pt x="11874" y="16719"/>
                  </a:lnTo>
                  <a:lnTo>
                    <a:pt x="12119" y="16922"/>
                  </a:lnTo>
                  <a:lnTo>
                    <a:pt x="12365" y="17191"/>
                  </a:lnTo>
                  <a:lnTo>
                    <a:pt x="12610" y="17461"/>
                  </a:lnTo>
                  <a:lnTo>
                    <a:pt x="12897" y="17731"/>
                  </a:lnTo>
                  <a:lnTo>
                    <a:pt x="13143" y="17865"/>
                  </a:lnTo>
                  <a:lnTo>
                    <a:pt x="13429" y="18068"/>
                  </a:lnTo>
                  <a:lnTo>
                    <a:pt x="13675" y="18202"/>
                  </a:lnTo>
                  <a:lnTo>
                    <a:pt x="13962" y="18337"/>
                  </a:lnTo>
                  <a:lnTo>
                    <a:pt x="14698" y="19888"/>
                  </a:lnTo>
                  <a:lnTo>
                    <a:pt x="15681" y="21304"/>
                  </a:lnTo>
                  <a:lnTo>
                    <a:pt x="16705" y="22450"/>
                  </a:lnTo>
                  <a:lnTo>
                    <a:pt x="17892" y="23326"/>
                  </a:lnTo>
                  <a:lnTo>
                    <a:pt x="19079" y="23865"/>
                  </a:lnTo>
                  <a:lnTo>
                    <a:pt x="20348" y="24202"/>
                  </a:lnTo>
                  <a:lnTo>
                    <a:pt x="21700" y="24270"/>
                  </a:lnTo>
                  <a:lnTo>
                    <a:pt x="22969" y="24135"/>
                  </a:lnTo>
                  <a:lnTo>
                    <a:pt x="24197" y="23663"/>
                  </a:lnTo>
                  <a:lnTo>
                    <a:pt x="25425" y="22989"/>
                  </a:lnTo>
                  <a:lnTo>
                    <a:pt x="26572" y="22045"/>
                  </a:lnTo>
                  <a:lnTo>
                    <a:pt x="27677" y="20899"/>
                  </a:lnTo>
                  <a:lnTo>
                    <a:pt x="28619" y="19416"/>
                  </a:lnTo>
                  <a:lnTo>
                    <a:pt x="29437" y="17798"/>
                  </a:lnTo>
                  <a:lnTo>
                    <a:pt x="30093" y="15910"/>
                  </a:lnTo>
                  <a:lnTo>
                    <a:pt x="30584" y="13820"/>
                  </a:lnTo>
                  <a:lnTo>
                    <a:pt x="30502" y="12809"/>
                  </a:lnTo>
                  <a:lnTo>
                    <a:pt x="30379" y="11865"/>
                  </a:lnTo>
                  <a:lnTo>
                    <a:pt x="30133" y="10922"/>
                  </a:lnTo>
                  <a:lnTo>
                    <a:pt x="29806" y="9978"/>
                  </a:lnTo>
                  <a:lnTo>
                    <a:pt x="29397" y="9034"/>
                  </a:lnTo>
                  <a:lnTo>
                    <a:pt x="29028" y="8158"/>
                  </a:lnTo>
                  <a:lnTo>
                    <a:pt x="28619" y="7214"/>
                  </a:lnTo>
                  <a:lnTo>
                    <a:pt x="28291" y="6405"/>
                  </a:lnTo>
                  <a:lnTo>
                    <a:pt x="27923" y="5528"/>
                  </a:lnTo>
                  <a:lnTo>
                    <a:pt x="27718" y="4719"/>
                  </a:lnTo>
                  <a:lnTo>
                    <a:pt x="27636" y="3910"/>
                  </a:lnTo>
                  <a:lnTo>
                    <a:pt x="27677" y="3236"/>
                  </a:lnTo>
                  <a:lnTo>
                    <a:pt x="27841" y="2495"/>
                  </a:lnTo>
                  <a:lnTo>
                    <a:pt x="28291" y="1888"/>
                  </a:lnTo>
                  <a:lnTo>
                    <a:pt x="28905" y="1349"/>
                  </a:lnTo>
                  <a:lnTo>
                    <a:pt x="29806" y="944"/>
                  </a:lnTo>
                  <a:lnTo>
                    <a:pt x="30133" y="674"/>
                  </a:lnTo>
                  <a:lnTo>
                    <a:pt x="30502" y="472"/>
                  </a:lnTo>
                  <a:lnTo>
                    <a:pt x="30830" y="270"/>
                  </a:lnTo>
                  <a:lnTo>
                    <a:pt x="31198" y="68"/>
                  </a:lnTo>
                  <a:lnTo>
                    <a:pt x="31198" y="68"/>
                  </a:lnTo>
                  <a:close/>
                </a:path>
              </a:pathLst>
            </a:custGeom>
            <a:solidFill>
              <a:srgbClr val="FFE8E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773775" y="930325"/>
              <a:ext cx="614150" cy="1053400"/>
            </a:xfrm>
            <a:custGeom>
              <a:pathLst>
                <a:path extrusionOk="0" h="42136" w="24566">
                  <a:moveTo>
                    <a:pt x="23993" y="0"/>
                  </a:moveTo>
                  <a:lnTo>
                    <a:pt x="24197" y="203"/>
                  </a:lnTo>
                  <a:lnTo>
                    <a:pt x="24402" y="540"/>
                  </a:lnTo>
                  <a:lnTo>
                    <a:pt x="24484" y="809"/>
                  </a:lnTo>
                  <a:lnTo>
                    <a:pt x="24566" y="1214"/>
                  </a:lnTo>
                  <a:lnTo>
                    <a:pt x="24525" y="1551"/>
                  </a:lnTo>
                  <a:lnTo>
                    <a:pt x="24484" y="1888"/>
                  </a:lnTo>
                  <a:lnTo>
                    <a:pt x="24361" y="2293"/>
                  </a:lnTo>
                  <a:lnTo>
                    <a:pt x="24279" y="2697"/>
                  </a:lnTo>
                  <a:lnTo>
                    <a:pt x="24075" y="3034"/>
                  </a:lnTo>
                  <a:lnTo>
                    <a:pt x="23952" y="3439"/>
                  </a:lnTo>
                  <a:lnTo>
                    <a:pt x="23747" y="3776"/>
                  </a:lnTo>
                  <a:lnTo>
                    <a:pt x="23624" y="4180"/>
                  </a:lnTo>
                  <a:lnTo>
                    <a:pt x="23420" y="4517"/>
                  </a:lnTo>
                  <a:lnTo>
                    <a:pt x="23297" y="4922"/>
                  </a:lnTo>
                  <a:lnTo>
                    <a:pt x="23174" y="5259"/>
                  </a:lnTo>
                  <a:lnTo>
                    <a:pt x="23133" y="5663"/>
                  </a:lnTo>
                  <a:lnTo>
                    <a:pt x="22437" y="8697"/>
                  </a:lnTo>
                  <a:lnTo>
                    <a:pt x="21659" y="11731"/>
                  </a:lnTo>
                  <a:lnTo>
                    <a:pt x="20799" y="14697"/>
                  </a:lnTo>
                  <a:lnTo>
                    <a:pt x="19817" y="17731"/>
                  </a:lnTo>
                  <a:lnTo>
                    <a:pt x="18711" y="20630"/>
                  </a:lnTo>
                  <a:lnTo>
                    <a:pt x="17483" y="23461"/>
                  </a:lnTo>
                  <a:lnTo>
                    <a:pt x="16173" y="26023"/>
                  </a:lnTo>
                  <a:lnTo>
                    <a:pt x="14822" y="28720"/>
                  </a:lnTo>
                  <a:lnTo>
                    <a:pt x="13266" y="31012"/>
                  </a:lnTo>
                  <a:lnTo>
                    <a:pt x="11628" y="33236"/>
                  </a:lnTo>
                  <a:lnTo>
                    <a:pt x="9909" y="35326"/>
                  </a:lnTo>
                  <a:lnTo>
                    <a:pt x="8107" y="37214"/>
                  </a:lnTo>
                  <a:lnTo>
                    <a:pt x="6183" y="38765"/>
                  </a:lnTo>
                  <a:lnTo>
                    <a:pt x="4259" y="40113"/>
                  </a:lnTo>
                  <a:lnTo>
                    <a:pt x="2130" y="41259"/>
                  </a:lnTo>
                  <a:lnTo>
                    <a:pt x="1" y="42135"/>
                  </a:lnTo>
                  <a:lnTo>
                    <a:pt x="1475" y="40383"/>
                  </a:lnTo>
                  <a:lnTo>
                    <a:pt x="3031" y="38765"/>
                  </a:lnTo>
                  <a:lnTo>
                    <a:pt x="4504" y="37012"/>
                  </a:lnTo>
                  <a:lnTo>
                    <a:pt x="6060" y="35394"/>
                  </a:lnTo>
                  <a:lnTo>
                    <a:pt x="7493" y="33506"/>
                  </a:lnTo>
                  <a:lnTo>
                    <a:pt x="8967" y="31686"/>
                  </a:lnTo>
                  <a:lnTo>
                    <a:pt x="10400" y="29798"/>
                  </a:lnTo>
                  <a:lnTo>
                    <a:pt x="11833" y="27911"/>
                  </a:lnTo>
                  <a:lnTo>
                    <a:pt x="13143" y="25821"/>
                  </a:lnTo>
                  <a:lnTo>
                    <a:pt x="14494" y="23731"/>
                  </a:lnTo>
                  <a:lnTo>
                    <a:pt x="15722" y="21574"/>
                  </a:lnTo>
                  <a:lnTo>
                    <a:pt x="16951" y="19214"/>
                  </a:lnTo>
                  <a:lnTo>
                    <a:pt x="18056" y="16720"/>
                  </a:lnTo>
                  <a:lnTo>
                    <a:pt x="19121" y="14158"/>
                  </a:lnTo>
                  <a:lnTo>
                    <a:pt x="20103" y="11461"/>
                  </a:lnTo>
                  <a:lnTo>
                    <a:pt x="21004" y="8697"/>
                  </a:lnTo>
                  <a:lnTo>
                    <a:pt x="21127" y="8023"/>
                  </a:lnTo>
                  <a:lnTo>
                    <a:pt x="21291" y="7349"/>
                  </a:lnTo>
                  <a:lnTo>
                    <a:pt x="21413" y="6742"/>
                  </a:lnTo>
                  <a:lnTo>
                    <a:pt x="21577" y="6135"/>
                  </a:lnTo>
                  <a:lnTo>
                    <a:pt x="21700" y="5529"/>
                  </a:lnTo>
                  <a:lnTo>
                    <a:pt x="21823" y="4922"/>
                  </a:lnTo>
                  <a:lnTo>
                    <a:pt x="21946" y="4315"/>
                  </a:lnTo>
                  <a:lnTo>
                    <a:pt x="22109" y="3776"/>
                  </a:lnTo>
                  <a:lnTo>
                    <a:pt x="22232" y="3169"/>
                  </a:lnTo>
                  <a:lnTo>
                    <a:pt x="22396" y="2630"/>
                  </a:lnTo>
                  <a:lnTo>
                    <a:pt x="22560" y="2090"/>
                  </a:lnTo>
                  <a:lnTo>
                    <a:pt x="22805" y="1618"/>
                  </a:lnTo>
                  <a:lnTo>
                    <a:pt x="23010" y="1147"/>
                  </a:lnTo>
                  <a:lnTo>
                    <a:pt x="23297" y="742"/>
                  </a:lnTo>
                  <a:lnTo>
                    <a:pt x="23583" y="338"/>
                  </a:lnTo>
                  <a:lnTo>
                    <a:pt x="23993" y="0"/>
                  </a:lnTo>
                  <a:lnTo>
                    <a:pt x="23993" y="0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1881250" y="984250"/>
              <a:ext cx="183250" cy="246100"/>
            </a:xfrm>
            <a:custGeom>
              <a:pathLst>
                <a:path extrusionOk="0" h="9844" w="7330">
                  <a:moveTo>
                    <a:pt x="2580" y="1"/>
                  </a:moveTo>
                  <a:lnTo>
                    <a:pt x="2826" y="136"/>
                  </a:lnTo>
                  <a:lnTo>
                    <a:pt x="3112" y="540"/>
                  </a:lnTo>
                  <a:lnTo>
                    <a:pt x="3276" y="1012"/>
                  </a:lnTo>
                  <a:lnTo>
                    <a:pt x="3440" y="1686"/>
                  </a:lnTo>
                  <a:lnTo>
                    <a:pt x="3481" y="2023"/>
                  </a:lnTo>
                  <a:lnTo>
                    <a:pt x="3563" y="2360"/>
                  </a:lnTo>
                  <a:lnTo>
                    <a:pt x="3604" y="2765"/>
                  </a:lnTo>
                  <a:lnTo>
                    <a:pt x="3686" y="3169"/>
                  </a:lnTo>
                  <a:lnTo>
                    <a:pt x="3726" y="3574"/>
                  </a:lnTo>
                  <a:lnTo>
                    <a:pt x="3849" y="3978"/>
                  </a:lnTo>
                  <a:lnTo>
                    <a:pt x="3931" y="4383"/>
                  </a:lnTo>
                  <a:lnTo>
                    <a:pt x="4054" y="4787"/>
                  </a:lnTo>
                  <a:lnTo>
                    <a:pt x="4177" y="5259"/>
                  </a:lnTo>
                  <a:lnTo>
                    <a:pt x="4422" y="5731"/>
                  </a:lnTo>
                  <a:lnTo>
                    <a:pt x="4627" y="6136"/>
                  </a:lnTo>
                  <a:lnTo>
                    <a:pt x="4914" y="6540"/>
                  </a:lnTo>
                  <a:lnTo>
                    <a:pt x="5200" y="6810"/>
                  </a:lnTo>
                  <a:lnTo>
                    <a:pt x="5610" y="7079"/>
                  </a:lnTo>
                  <a:lnTo>
                    <a:pt x="5814" y="7147"/>
                  </a:lnTo>
                  <a:lnTo>
                    <a:pt x="6060" y="7214"/>
                  </a:lnTo>
                  <a:lnTo>
                    <a:pt x="6306" y="7282"/>
                  </a:lnTo>
                  <a:lnTo>
                    <a:pt x="6633" y="7349"/>
                  </a:lnTo>
                  <a:lnTo>
                    <a:pt x="7329" y="8697"/>
                  </a:lnTo>
                  <a:lnTo>
                    <a:pt x="7084" y="8900"/>
                  </a:lnTo>
                  <a:lnTo>
                    <a:pt x="6838" y="9102"/>
                  </a:lnTo>
                  <a:lnTo>
                    <a:pt x="6592" y="9304"/>
                  </a:lnTo>
                  <a:lnTo>
                    <a:pt x="6388" y="9506"/>
                  </a:lnTo>
                  <a:lnTo>
                    <a:pt x="6101" y="9574"/>
                  </a:lnTo>
                  <a:lnTo>
                    <a:pt x="5855" y="9709"/>
                  </a:lnTo>
                  <a:lnTo>
                    <a:pt x="5569" y="9776"/>
                  </a:lnTo>
                  <a:lnTo>
                    <a:pt x="5323" y="9843"/>
                  </a:lnTo>
                  <a:lnTo>
                    <a:pt x="5037" y="9776"/>
                  </a:lnTo>
                  <a:lnTo>
                    <a:pt x="4750" y="9776"/>
                  </a:lnTo>
                  <a:lnTo>
                    <a:pt x="4463" y="9709"/>
                  </a:lnTo>
                  <a:lnTo>
                    <a:pt x="4218" y="9709"/>
                  </a:lnTo>
                  <a:lnTo>
                    <a:pt x="3931" y="9574"/>
                  </a:lnTo>
                  <a:lnTo>
                    <a:pt x="3645" y="9439"/>
                  </a:lnTo>
                  <a:lnTo>
                    <a:pt x="3358" y="9304"/>
                  </a:lnTo>
                  <a:lnTo>
                    <a:pt x="3112" y="9237"/>
                  </a:lnTo>
                  <a:lnTo>
                    <a:pt x="2785" y="8967"/>
                  </a:lnTo>
                  <a:lnTo>
                    <a:pt x="2498" y="8765"/>
                  </a:lnTo>
                  <a:lnTo>
                    <a:pt x="2212" y="8495"/>
                  </a:lnTo>
                  <a:lnTo>
                    <a:pt x="1966" y="8226"/>
                  </a:lnTo>
                  <a:lnTo>
                    <a:pt x="1679" y="7888"/>
                  </a:lnTo>
                  <a:lnTo>
                    <a:pt x="1434" y="7619"/>
                  </a:lnTo>
                  <a:lnTo>
                    <a:pt x="1229" y="7349"/>
                  </a:lnTo>
                  <a:lnTo>
                    <a:pt x="1065" y="7079"/>
                  </a:lnTo>
                  <a:lnTo>
                    <a:pt x="656" y="6338"/>
                  </a:lnTo>
                  <a:lnTo>
                    <a:pt x="369" y="5664"/>
                  </a:lnTo>
                  <a:lnTo>
                    <a:pt x="246" y="5259"/>
                  </a:lnTo>
                  <a:lnTo>
                    <a:pt x="165" y="4922"/>
                  </a:lnTo>
                  <a:lnTo>
                    <a:pt x="83" y="4518"/>
                  </a:lnTo>
                  <a:lnTo>
                    <a:pt x="83" y="4181"/>
                  </a:lnTo>
                  <a:lnTo>
                    <a:pt x="1" y="3506"/>
                  </a:lnTo>
                  <a:lnTo>
                    <a:pt x="83" y="2900"/>
                  </a:lnTo>
                  <a:lnTo>
                    <a:pt x="205" y="2293"/>
                  </a:lnTo>
                  <a:lnTo>
                    <a:pt x="451" y="1754"/>
                  </a:lnTo>
                  <a:lnTo>
                    <a:pt x="574" y="1417"/>
                  </a:lnTo>
                  <a:lnTo>
                    <a:pt x="779" y="1147"/>
                  </a:lnTo>
                  <a:lnTo>
                    <a:pt x="983" y="945"/>
                  </a:lnTo>
                  <a:lnTo>
                    <a:pt x="1270" y="742"/>
                  </a:lnTo>
                  <a:lnTo>
                    <a:pt x="1475" y="473"/>
                  </a:lnTo>
                  <a:lnTo>
                    <a:pt x="1843" y="270"/>
                  </a:lnTo>
                  <a:lnTo>
                    <a:pt x="2212" y="136"/>
                  </a:lnTo>
                  <a:lnTo>
                    <a:pt x="2580" y="1"/>
                  </a:lnTo>
                  <a:lnTo>
                    <a:pt x="258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854650" y="992675"/>
              <a:ext cx="72700" cy="86000"/>
            </a:xfrm>
            <a:custGeom>
              <a:pathLst>
                <a:path extrusionOk="0" h="3440" w="2908">
                  <a:moveTo>
                    <a:pt x="1474" y="136"/>
                  </a:moveTo>
                  <a:lnTo>
                    <a:pt x="1761" y="1"/>
                  </a:lnTo>
                  <a:lnTo>
                    <a:pt x="2129" y="68"/>
                  </a:lnTo>
                  <a:lnTo>
                    <a:pt x="2334" y="68"/>
                  </a:lnTo>
                  <a:lnTo>
                    <a:pt x="2539" y="271"/>
                  </a:lnTo>
                  <a:lnTo>
                    <a:pt x="2743" y="608"/>
                  </a:lnTo>
                  <a:lnTo>
                    <a:pt x="2907" y="1147"/>
                  </a:lnTo>
                  <a:lnTo>
                    <a:pt x="2743" y="1484"/>
                  </a:lnTo>
                  <a:lnTo>
                    <a:pt x="2702" y="1889"/>
                  </a:lnTo>
                  <a:lnTo>
                    <a:pt x="2457" y="2226"/>
                  </a:lnTo>
                  <a:lnTo>
                    <a:pt x="2252" y="2630"/>
                  </a:lnTo>
                  <a:lnTo>
                    <a:pt x="1965" y="2900"/>
                  </a:lnTo>
                  <a:lnTo>
                    <a:pt x="1679" y="3169"/>
                  </a:lnTo>
                  <a:lnTo>
                    <a:pt x="1351" y="3304"/>
                  </a:lnTo>
                  <a:lnTo>
                    <a:pt x="1065" y="3439"/>
                  </a:lnTo>
                  <a:lnTo>
                    <a:pt x="737" y="3372"/>
                  </a:lnTo>
                  <a:lnTo>
                    <a:pt x="451" y="3237"/>
                  </a:lnTo>
                  <a:lnTo>
                    <a:pt x="205" y="3035"/>
                  </a:lnTo>
                  <a:lnTo>
                    <a:pt x="0" y="2697"/>
                  </a:lnTo>
                  <a:lnTo>
                    <a:pt x="82" y="2293"/>
                  </a:lnTo>
                  <a:lnTo>
                    <a:pt x="246" y="1956"/>
                  </a:lnTo>
                  <a:lnTo>
                    <a:pt x="369" y="1551"/>
                  </a:lnTo>
                  <a:lnTo>
                    <a:pt x="614" y="1282"/>
                  </a:lnTo>
                  <a:lnTo>
                    <a:pt x="1024" y="675"/>
                  </a:lnTo>
                  <a:lnTo>
                    <a:pt x="1474" y="136"/>
                  </a:lnTo>
                  <a:lnTo>
                    <a:pt x="1474" y="1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784025" y="1129200"/>
              <a:ext cx="66550" cy="79250"/>
            </a:xfrm>
            <a:custGeom>
              <a:pathLst>
                <a:path extrusionOk="0" h="3170" w="2662">
                  <a:moveTo>
                    <a:pt x="1597" y="1"/>
                  </a:moveTo>
                  <a:lnTo>
                    <a:pt x="1802" y="68"/>
                  </a:lnTo>
                  <a:lnTo>
                    <a:pt x="2047" y="270"/>
                  </a:lnTo>
                  <a:lnTo>
                    <a:pt x="2211" y="338"/>
                  </a:lnTo>
                  <a:lnTo>
                    <a:pt x="2375" y="540"/>
                  </a:lnTo>
                  <a:lnTo>
                    <a:pt x="2580" y="810"/>
                  </a:lnTo>
                  <a:lnTo>
                    <a:pt x="2662" y="1147"/>
                  </a:lnTo>
                  <a:lnTo>
                    <a:pt x="2580" y="1484"/>
                  </a:lnTo>
                  <a:lnTo>
                    <a:pt x="2416" y="1888"/>
                  </a:lnTo>
                  <a:lnTo>
                    <a:pt x="2129" y="2225"/>
                  </a:lnTo>
                  <a:lnTo>
                    <a:pt x="1802" y="2630"/>
                  </a:lnTo>
                  <a:lnTo>
                    <a:pt x="1392" y="2832"/>
                  </a:lnTo>
                  <a:lnTo>
                    <a:pt x="1024" y="3034"/>
                  </a:lnTo>
                  <a:lnTo>
                    <a:pt x="614" y="3102"/>
                  </a:lnTo>
                  <a:lnTo>
                    <a:pt x="369" y="3169"/>
                  </a:lnTo>
                  <a:lnTo>
                    <a:pt x="123" y="2967"/>
                  </a:lnTo>
                  <a:lnTo>
                    <a:pt x="0" y="2697"/>
                  </a:lnTo>
                  <a:lnTo>
                    <a:pt x="0" y="2293"/>
                  </a:lnTo>
                  <a:lnTo>
                    <a:pt x="287" y="1888"/>
                  </a:lnTo>
                  <a:lnTo>
                    <a:pt x="410" y="1484"/>
                  </a:lnTo>
                  <a:lnTo>
                    <a:pt x="573" y="1214"/>
                  </a:lnTo>
                  <a:lnTo>
                    <a:pt x="819" y="810"/>
                  </a:lnTo>
                  <a:lnTo>
                    <a:pt x="1147" y="540"/>
                  </a:lnTo>
                  <a:lnTo>
                    <a:pt x="1351" y="270"/>
                  </a:lnTo>
                  <a:lnTo>
                    <a:pt x="1597" y="1"/>
                  </a:lnTo>
                  <a:lnTo>
                    <a:pt x="1597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96200" y="1139325"/>
              <a:ext cx="367475" cy="1424175"/>
            </a:xfrm>
            <a:custGeom>
              <a:pathLst>
                <a:path extrusionOk="0" h="56967" w="14699">
                  <a:moveTo>
                    <a:pt x="8107" y="0"/>
                  </a:moveTo>
                  <a:lnTo>
                    <a:pt x="8353" y="135"/>
                  </a:lnTo>
                  <a:lnTo>
                    <a:pt x="8598" y="337"/>
                  </a:lnTo>
                  <a:lnTo>
                    <a:pt x="8803" y="539"/>
                  </a:lnTo>
                  <a:lnTo>
                    <a:pt x="9008" y="742"/>
                  </a:lnTo>
                  <a:lnTo>
                    <a:pt x="9294" y="1281"/>
                  </a:lnTo>
                  <a:lnTo>
                    <a:pt x="9581" y="1888"/>
                  </a:lnTo>
                  <a:lnTo>
                    <a:pt x="9622" y="2157"/>
                  </a:lnTo>
                  <a:lnTo>
                    <a:pt x="9704" y="2494"/>
                  </a:lnTo>
                  <a:lnTo>
                    <a:pt x="9786" y="2831"/>
                  </a:lnTo>
                  <a:lnTo>
                    <a:pt x="9867" y="3236"/>
                  </a:lnTo>
                  <a:lnTo>
                    <a:pt x="9867" y="3573"/>
                  </a:lnTo>
                  <a:lnTo>
                    <a:pt x="9908" y="3978"/>
                  </a:lnTo>
                  <a:lnTo>
                    <a:pt x="9908" y="4382"/>
                  </a:lnTo>
                  <a:lnTo>
                    <a:pt x="9949" y="4787"/>
                  </a:lnTo>
                  <a:lnTo>
                    <a:pt x="9867" y="5596"/>
                  </a:lnTo>
                  <a:lnTo>
                    <a:pt x="9827" y="6405"/>
                  </a:lnTo>
                  <a:lnTo>
                    <a:pt x="9704" y="7281"/>
                  </a:lnTo>
                  <a:lnTo>
                    <a:pt x="9622" y="8225"/>
                  </a:lnTo>
                  <a:lnTo>
                    <a:pt x="9458" y="9169"/>
                  </a:lnTo>
                  <a:lnTo>
                    <a:pt x="9294" y="10112"/>
                  </a:lnTo>
                  <a:lnTo>
                    <a:pt x="9171" y="11056"/>
                  </a:lnTo>
                  <a:lnTo>
                    <a:pt x="9049" y="12067"/>
                  </a:lnTo>
                  <a:lnTo>
                    <a:pt x="8926" y="13011"/>
                  </a:lnTo>
                  <a:lnTo>
                    <a:pt x="8803" y="13955"/>
                  </a:lnTo>
                  <a:lnTo>
                    <a:pt x="8721" y="14899"/>
                  </a:lnTo>
                  <a:lnTo>
                    <a:pt x="8721" y="15843"/>
                  </a:lnTo>
                  <a:lnTo>
                    <a:pt x="8680" y="16719"/>
                  </a:lnTo>
                  <a:lnTo>
                    <a:pt x="8721" y="17596"/>
                  </a:lnTo>
                  <a:lnTo>
                    <a:pt x="8844" y="18405"/>
                  </a:lnTo>
                  <a:lnTo>
                    <a:pt x="9008" y="19281"/>
                  </a:lnTo>
                  <a:lnTo>
                    <a:pt x="8967" y="21506"/>
                  </a:lnTo>
                  <a:lnTo>
                    <a:pt x="9049" y="23865"/>
                  </a:lnTo>
                  <a:lnTo>
                    <a:pt x="9171" y="26090"/>
                  </a:lnTo>
                  <a:lnTo>
                    <a:pt x="9458" y="28315"/>
                  </a:lnTo>
                  <a:lnTo>
                    <a:pt x="9704" y="30472"/>
                  </a:lnTo>
                  <a:lnTo>
                    <a:pt x="10072" y="32697"/>
                  </a:lnTo>
                  <a:lnTo>
                    <a:pt x="10441" y="34989"/>
                  </a:lnTo>
                  <a:lnTo>
                    <a:pt x="10932" y="37214"/>
                  </a:lnTo>
                  <a:lnTo>
                    <a:pt x="11341" y="39371"/>
                  </a:lnTo>
                  <a:lnTo>
                    <a:pt x="11833" y="41528"/>
                  </a:lnTo>
                  <a:lnTo>
                    <a:pt x="12324" y="43753"/>
                  </a:lnTo>
                  <a:lnTo>
                    <a:pt x="12815" y="45978"/>
                  </a:lnTo>
                  <a:lnTo>
                    <a:pt x="13266" y="48135"/>
                  </a:lnTo>
                  <a:lnTo>
                    <a:pt x="13757" y="50360"/>
                  </a:lnTo>
                  <a:lnTo>
                    <a:pt x="14207" y="52584"/>
                  </a:lnTo>
                  <a:lnTo>
                    <a:pt x="14699" y="54876"/>
                  </a:lnTo>
                  <a:lnTo>
                    <a:pt x="14453" y="55011"/>
                  </a:lnTo>
                  <a:lnTo>
                    <a:pt x="14248" y="55214"/>
                  </a:lnTo>
                  <a:lnTo>
                    <a:pt x="14003" y="55214"/>
                  </a:lnTo>
                  <a:lnTo>
                    <a:pt x="13839" y="55011"/>
                  </a:lnTo>
                  <a:lnTo>
                    <a:pt x="13716" y="55888"/>
                  </a:lnTo>
                  <a:lnTo>
                    <a:pt x="13634" y="56562"/>
                  </a:lnTo>
                  <a:lnTo>
                    <a:pt x="13470" y="56831"/>
                  </a:lnTo>
                  <a:lnTo>
                    <a:pt x="13347" y="56966"/>
                  </a:lnTo>
                  <a:lnTo>
                    <a:pt x="13143" y="56831"/>
                  </a:lnTo>
                  <a:lnTo>
                    <a:pt x="12979" y="56562"/>
                  </a:lnTo>
                  <a:lnTo>
                    <a:pt x="12774" y="56090"/>
                  </a:lnTo>
                  <a:lnTo>
                    <a:pt x="12570" y="55551"/>
                  </a:lnTo>
                  <a:lnTo>
                    <a:pt x="12324" y="54809"/>
                  </a:lnTo>
                  <a:lnTo>
                    <a:pt x="12119" y="54135"/>
                  </a:lnTo>
                  <a:lnTo>
                    <a:pt x="11915" y="53461"/>
                  </a:lnTo>
                  <a:lnTo>
                    <a:pt x="11792" y="52854"/>
                  </a:lnTo>
                  <a:lnTo>
                    <a:pt x="11628" y="52247"/>
                  </a:lnTo>
                  <a:lnTo>
                    <a:pt x="11546" y="51843"/>
                  </a:lnTo>
                  <a:lnTo>
                    <a:pt x="11464" y="51506"/>
                  </a:lnTo>
                  <a:lnTo>
                    <a:pt x="11464" y="51438"/>
                  </a:lnTo>
                  <a:lnTo>
                    <a:pt x="11178" y="51303"/>
                  </a:lnTo>
                  <a:lnTo>
                    <a:pt x="10932" y="51169"/>
                  </a:lnTo>
                  <a:lnTo>
                    <a:pt x="10727" y="50831"/>
                  </a:lnTo>
                  <a:lnTo>
                    <a:pt x="10563" y="50494"/>
                  </a:lnTo>
                  <a:lnTo>
                    <a:pt x="10359" y="50023"/>
                  </a:lnTo>
                  <a:lnTo>
                    <a:pt x="10195" y="49483"/>
                  </a:lnTo>
                  <a:lnTo>
                    <a:pt x="10072" y="48876"/>
                  </a:lnTo>
                  <a:lnTo>
                    <a:pt x="9949" y="48337"/>
                  </a:lnTo>
                  <a:lnTo>
                    <a:pt x="9786" y="47663"/>
                  </a:lnTo>
                  <a:lnTo>
                    <a:pt x="9663" y="46989"/>
                  </a:lnTo>
                  <a:lnTo>
                    <a:pt x="9540" y="46315"/>
                  </a:lnTo>
                  <a:lnTo>
                    <a:pt x="9458" y="45708"/>
                  </a:lnTo>
                  <a:lnTo>
                    <a:pt x="9335" y="45034"/>
                  </a:lnTo>
                  <a:lnTo>
                    <a:pt x="9253" y="44494"/>
                  </a:lnTo>
                  <a:lnTo>
                    <a:pt x="9171" y="43888"/>
                  </a:lnTo>
                  <a:lnTo>
                    <a:pt x="9090" y="43483"/>
                  </a:lnTo>
                  <a:lnTo>
                    <a:pt x="8885" y="43888"/>
                  </a:lnTo>
                  <a:lnTo>
                    <a:pt x="8762" y="44292"/>
                  </a:lnTo>
                  <a:lnTo>
                    <a:pt x="8639" y="44764"/>
                  </a:lnTo>
                  <a:lnTo>
                    <a:pt x="8639" y="45303"/>
                  </a:lnTo>
                  <a:lnTo>
                    <a:pt x="8639" y="45775"/>
                  </a:lnTo>
                  <a:lnTo>
                    <a:pt x="8639" y="46315"/>
                  </a:lnTo>
                  <a:lnTo>
                    <a:pt x="8680" y="46854"/>
                  </a:lnTo>
                  <a:lnTo>
                    <a:pt x="8803" y="47461"/>
                  </a:lnTo>
                  <a:lnTo>
                    <a:pt x="8844" y="48000"/>
                  </a:lnTo>
                  <a:lnTo>
                    <a:pt x="8926" y="48607"/>
                  </a:lnTo>
                  <a:lnTo>
                    <a:pt x="9008" y="49146"/>
                  </a:lnTo>
                  <a:lnTo>
                    <a:pt x="9131" y="49753"/>
                  </a:lnTo>
                  <a:lnTo>
                    <a:pt x="9171" y="50292"/>
                  </a:lnTo>
                  <a:lnTo>
                    <a:pt x="9253" y="50831"/>
                  </a:lnTo>
                  <a:lnTo>
                    <a:pt x="9294" y="51371"/>
                  </a:lnTo>
                  <a:lnTo>
                    <a:pt x="9335" y="51978"/>
                  </a:lnTo>
                  <a:lnTo>
                    <a:pt x="8721" y="50225"/>
                  </a:lnTo>
                  <a:lnTo>
                    <a:pt x="8148" y="48472"/>
                  </a:lnTo>
                  <a:lnTo>
                    <a:pt x="7616" y="46652"/>
                  </a:lnTo>
                  <a:lnTo>
                    <a:pt x="7165" y="44899"/>
                  </a:lnTo>
                  <a:lnTo>
                    <a:pt x="6674" y="43011"/>
                  </a:lnTo>
                  <a:lnTo>
                    <a:pt x="6306" y="41191"/>
                  </a:lnTo>
                  <a:lnTo>
                    <a:pt x="5896" y="39236"/>
                  </a:lnTo>
                  <a:lnTo>
                    <a:pt x="5569" y="37483"/>
                  </a:lnTo>
                  <a:lnTo>
                    <a:pt x="5200" y="35461"/>
                  </a:lnTo>
                  <a:lnTo>
                    <a:pt x="4914" y="33573"/>
                  </a:lnTo>
                  <a:lnTo>
                    <a:pt x="4668" y="31618"/>
                  </a:lnTo>
                  <a:lnTo>
                    <a:pt x="4422" y="29596"/>
                  </a:lnTo>
                  <a:lnTo>
                    <a:pt x="4177" y="27640"/>
                  </a:lnTo>
                  <a:lnTo>
                    <a:pt x="4054" y="25685"/>
                  </a:lnTo>
                  <a:lnTo>
                    <a:pt x="3890" y="23663"/>
                  </a:lnTo>
                  <a:lnTo>
                    <a:pt x="3808" y="21708"/>
                  </a:lnTo>
                  <a:lnTo>
                    <a:pt x="3521" y="22449"/>
                  </a:lnTo>
                  <a:lnTo>
                    <a:pt x="3358" y="23258"/>
                  </a:lnTo>
                  <a:lnTo>
                    <a:pt x="3194" y="24000"/>
                  </a:lnTo>
                  <a:lnTo>
                    <a:pt x="3153" y="24809"/>
                  </a:lnTo>
                  <a:lnTo>
                    <a:pt x="3071" y="25685"/>
                  </a:lnTo>
                  <a:lnTo>
                    <a:pt x="3112" y="26427"/>
                  </a:lnTo>
                  <a:lnTo>
                    <a:pt x="3112" y="27303"/>
                  </a:lnTo>
                  <a:lnTo>
                    <a:pt x="3194" y="28180"/>
                  </a:lnTo>
                  <a:lnTo>
                    <a:pt x="3235" y="28921"/>
                  </a:lnTo>
                  <a:lnTo>
                    <a:pt x="3317" y="29798"/>
                  </a:lnTo>
                  <a:lnTo>
                    <a:pt x="3399" y="30539"/>
                  </a:lnTo>
                  <a:lnTo>
                    <a:pt x="3521" y="31416"/>
                  </a:lnTo>
                  <a:lnTo>
                    <a:pt x="3562" y="32225"/>
                  </a:lnTo>
                  <a:lnTo>
                    <a:pt x="3644" y="32966"/>
                  </a:lnTo>
                  <a:lnTo>
                    <a:pt x="3685" y="33843"/>
                  </a:lnTo>
                  <a:lnTo>
                    <a:pt x="3726" y="34584"/>
                  </a:lnTo>
                  <a:lnTo>
                    <a:pt x="3358" y="33910"/>
                  </a:lnTo>
                  <a:lnTo>
                    <a:pt x="3030" y="33236"/>
                  </a:lnTo>
                  <a:lnTo>
                    <a:pt x="2866" y="32831"/>
                  </a:lnTo>
                  <a:lnTo>
                    <a:pt x="2703" y="32494"/>
                  </a:lnTo>
                  <a:lnTo>
                    <a:pt x="2580" y="32023"/>
                  </a:lnTo>
                  <a:lnTo>
                    <a:pt x="2457" y="31685"/>
                  </a:lnTo>
                  <a:lnTo>
                    <a:pt x="2293" y="31348"/>
                  </a:lnTo>
                  <a:lnTo>
                    <a:pt x="2170" y="30944"/>
                  </a:lnTo>
                  <a:lnTo>
                    <a:pt x="2048" y="30472"/>
                  </a:lnTo>
                  <a:lnTo>
                    <a:pt x="1925" y="30135"/>
                  </a:lnTo>
                  <a:lnTo>
                    <a:pt x="1802" y="29596"/>
                  </a:lnTo>
                  <a:lnTo>
                    <a:pt x="1720" y="29191"/>
                  </a:lnTo>
                  <a:lnTo>
                    <a:pt x="1638" y="28854"/>
                  </a:lnTo>
                  <a:lnTo>
                    <a:pt x="1556" y="28449"/>
                  </a:lnTo>
                  <a:lnTo>
                    <a:pt x="1311" y="27371"/>
                  </a:lnTo>
                  <a:lnTo>
                    <a:pt x="1147" y="26360"/>
                  </a:lnTo>
                  <a:lnTo>
                    <a:pt x="983" y="25416"/>
                  </a:lnTo>
                  <a:lnTo>
                    <a:pt x="860" y="24405"/>
                  </a:lnTo>
                  <a:lnTo>
                    <a:pt x="737" y="23258"/>
                  </a:lnTo>
                  <a:lnTo>
                    <a:pt x="615" y="22315"/>
                  </a:lnTo>
                  <a:lnTo>
                    <a:pt x="492" y="21169"/>
                  </a:lnTo>
                  <a:lnTo>
                    <a:pt x="451" y="20157"/>
                  </a:lnTo>
                  <a:lnTo>
                    <a:pt x="328" y="19011"/>
                  </a:lnTo>
                  <a:lnTo>
                    <a:pt x="287" y="18000"/>
                  </a:lnTo>
                  <a:lnTo>
                    <a:pt x="205" y="16989"/>
                  </a:lnTo>
                  <a:lnTo>
                    <a:pt x="164" y="15910"/>
                  </a:lnTo>
                  <a:lnTo>
                    <a:pt x="123" y="14831"/>
                  </a:lnTo>
                  <a:lnTo>
                    <a:pt x="82" y="13820"/>
                  </a:lnTo>
                  <a:lnTo>
                    <a:pt x="41" y="12809"/>
                  </a:lnTo>
                  <a:lnTo>
                    <a:pt x="41" y="11865"/>
                  </a:lnTo>
                  <a:lnTo>
                    <a:pt x="1" y="11258"/>
                  </a:lnTo>
                  <a:lnTo>
                    <a:pt x="1" y="10787"/>
                  </a:lnTo>
                  <a:lnTo>
                    <a:pt x="1" y="10382"/>
                  </a:lnTo>
                  <a:lnTo>
                    <a:pt x="1" y="9978"/>
                  </a:lnTo>
                  <a:lnTo>
                    <a:pt x="1" y="9573"/>
                  </a:lnTo>
                  <a:lnTo>
                    <a:pt x="41" y="9236"/>
                  </a:lnTo>
                  <a:lnTo>
                    <a:pt x="82" y="8899"/>
                  </a:lnTo>
                  <a:lnTo>
                    <a:pt x="123" y="8629"/>
                  </a:lnTo>
                  <a:lnTo>
                    <a:pt x="205" y="8090"/>
                  </a:lnTo>
                  <a:lnTo>
                    <a:pt x="328" y="7753"/>
                  </a:lnTo>
                  <a:lnTo>
                    <a:pt x="451" y="7416"/>
                  </a:lnTo>
                  <a:lnTo>
                    <a:pt x="656" y="7281"/>
                  </a:lnTo>
                  <a:lnTo>
                    <a:pt x="778" y="7146"/>
                  </a:lnTo>
                  <a:lnTo>
                    <a:pt x="983" y="7281"/>
                  </a:lnTo>
                  <a:lnTo>
                    <a:pt x="1106" y="7551"/>
                  </a:lnTo>
                  <a:lnTo>
                    <a:pt x="1311" y="8090"/>
                  </a:lnTo>
                  <a:lnTo>
                    <a:pt x="1352" y="8292"/>
                  </a:lnTo>
                  <a:lnTo>
                    <a:pt x="1393" y="8629"/>
                  </a:lnTo>
                  <a:lnTo>
                    <a:pt x="1433" y="8966"/>
                  </a:lnTo>
                  <a:lnTo>
                    <a:pt x="1515" y="9438"/>
                  </a:lnTo>
                  <a:lnTo>
                    <a:pt x="1556" y="9843"/>
                  </a:lnTo>
                  <a:lnTo>
                    <a:pt x="1597" y="10315"/>
                  </a:lnTo>
                  <a:lnTo>
                    <a:pt x="1597" y="10854"/>
                  </a:lnTo>
                  <a:lnTo>
                    <a:pt x="1638" y="11461"/>
                  </a:lnTo>
                  <a:lnTo>
                    <a:pt x="1679" y="11798"/>
                  </a:lnTo>
                  <a:lnTo>
                    <a:pt x="1720" y="12270"/>
                  </a:lnTo>
                  <a:lnTo>
                    <a:pt x="1761" y="12742"/>
                  </a:lnTo>
                  <a:lnTo>
                    <a:pt x="1884" y="13281"/>
                  </a:lnTo>
                  <a:lnTo>
                    <a:pt x="1966" y="13618"/>
                  </a:lnTo>
                  <a:lnTo>
                    <a:pt x="2170" y="13888"/>
                  </a:lnTo>
                  <a:lnTo>
                    <a:pt x="2457" y="14023"/>
                  </a:lnTo>
                  <a:lnTo>
                    <a:pt x="2866" y="14023"/>
                  </a:lnTo>
                  <a:lnTo>
                    <a:pt x="2866" y="13281"/>
                  </a:lnTo>
                  <a:lnTo>
                    <a:pt x="2907" y="12607"/>
                  </a:lnTo>
                  <a:lnTo>
                    <a:pt x="2907" y="11933"/>
                  </a:lnTo>
                  <a:lnTo>
                    <a:pt x="2907" y="11258"/>
                  </a:lnTo>
                  <a:lnTo>
                    <a:pt x="2866" y="10517"/>
                  </a:lnTo>
                  <a:lnTo>
                    <a:pt x="2825" y="9843"/>
                  </a:lnTo>
                  <a:lnTo>
                    <a:pt x="2785" y="9169"/>
                  </a:lnTo>
                  <a:lnTo>
                    <a:pt x="2785" y="8494"/>
                  </a:lnTo>
                  <a:lnTo>
                    <a:pt x="2703" y="7753"/>
                  </a:lnTo>
                  <a:lnTo>
                    <a:pt x="2662" y="7011"/>
                  </a:lnTo>
                  <a:lnTo>
                    <a:pt x="2621" y="6270"/>
                  </a:lnTo>
                  <a:lnTo>
                    <a:pt x="2621" y="5596"/>
                  </a:lnTo>
                  <a:lnTo>
                    <a:pt x="2580" y="4854"/>
                  </a:lnTo>
                  <a:lnTo>
                    <a:pt x="2580" y="4180"/>
                  </a:lnTo>
                  <a:lnTo>
                    <a:pt x="2580" y="3438"/>
                  </a:lnTo>
                  <a:lnTo>
                    <a:pt x="2662" y="2764"/>
                  </a:lnTo>
                  <a:lnTo>
                    <a:pt x="2907" y="2899"/>
                  </a:lnTo>
                  <a:lnTo>
                    <a:pt x="3194" y="3169"/>
                  </a:lnTo>
                  <a:lnTo>
                    <a:pt x="3399" y="3371"/>
                  </a:lnTo>
                  <a:lnTo>
                    <a:pt x="3603" y="3775"/>
                  </a:lnTo>
                  <a:lnTo>
                    <a:pt x="3767" y="4112"/>
                  </a:lnTo>
                  <a:lnTo>
                    <a:pt x="3931" y="4517"/>
                  </a:lnTo>
                  <a:lnTo>
                    <a:pt x="4095" y="4921"/>
                  </a:lnTo>
                  <a:lnTo>
                    <a:pt x="4258" y="5393"/>
                  </a:lnTo>
                  <a:lnTo>
                    <a:pt x="4340" y="6000"/>
                  </a:lnTo>
                  <a:lnTo>
                    <a:pt x="4463" y="6742"/>
                  </a:lnTo>
                  <a:lnTo>
                    <a:pt x="4545" y="7483"/>
                  </a:lnTo>
                  <a:lnTo>
                    <a:pt x="4627" y="8292"/>
                  </a:lnTo>
                  <a:lnTo>
                    <a:pt x="4668" y="9034"/>
                  </a:lnTo>
                  <a:lnTo>
                    <a:pt x="4709" y="9843"/>
                  </a:lnTo>
                  <a:lnTo>
                    <a:pt x="4750" y="10719"/>
                  </a:lnTo>
                  <a:lnTo>
                    <a:pt x="4873" y="11461"/>
                  </a:lnTo>
                  <a:lnTo>
                    <a:pt x="4914" y="12135"/>
                  </a:lnTo>
                  <a:lnTo>
                    <a:pt x="4995" y="12809"/>
                  </a:lnTo>
                  <a:lnTo>
                    <a:pt x="5118" y="13416"/>
                  </a:lnTo>
                  <a:lnTo>
                    <a:pt x="5282" y="14157"/>
                  </a:lnTo>
                  <a:lnTo>
                    <a:pt x="5446" y="14629"/>
                  </a:lnTo>
                  <a:lnTo>
                    <a:pt x="5691" y="15101"/>
                  </a:lnTo>
                  <a:lnTo>
                    <a:pt x="5978" y="15506"/>
                  </a:lnTo>
                  <a:lnTo>
                    <a:pt x="6346" y="15910"/>
                  </a:lnTo>
                  <a:lnTo>
                    <a:pt x="6387" y="15169"/>
                  </a:lnTo>
                  <a:lnTo>
                    <a:pt x="6428" y="14494"/>
                  </a:lnTo>
                  <a:lnTo>
                    <a:pt x="6469" y="13820"/>
                  </a:lnTo>
                  <a:lnTo>
                    <a:pt x="6510" y="13079"/>
                  </a:lnTo>
                  <a:lnTo>
                    <a:pt x="6510" y="12337"/>
                  </a:lnTo>
                  <a:lnTo>
                    <a:pt x="6551" y="11663"/>
                  </a:lnTo>
                  <a:lnTo>
                    <a:pt x="6592" y="10921"/>
                  </a:lnTo>
                  <a:lnTo>
                    <a:pt x="6633" y="10247"/>
                  </a:lnTo>
                  <a:lnTo>
                    <a:pt x="6633" y="9506"/>
                  </a:lnTo>
                  <a:lnTo>
                    <a:pt x="6674" y="8831"/>
                  </a:lnTo>
                  <a:lnTo>
                    <a:pt x="6715" y="8090"/>
                  </a:lnTo>
                  <a:lnTo>
                    <a:pt x="6756" y="7416"/>
                  </a:lnTo>
                  <a:lnTo>
                    <a:pt x="6797" y="6674"/>
                  </a:lnTo>
                  <a:lnTo>
                    <a:pt x="6879" y="6000"/>
                  </a:lnTo>
                  <a:lnTo>
                    <a:pt x="6961" y="5258"/>
                  </a:lnTo>
                  <a:lnTo>
                    <a:pt x="7083" y="4652"/>
                  </a:lnTo>
                  <a:lnTo>
                    <a:pt x="7124" y="4045"/>
                  </a:lnTo>
                  <a:lnTo>
                    <a:pt x="7206" y="3438"/>
                  </a:lnTo>
                  <a:lnTo>
                    <a:pt x="7329" y="2831"/>
                  </a:lnTo>
                  <a:lnTo>
                    <a:pt x="7452" y="2225"/>
                  </a:lnTo>
                  <a:lnTo>
                    <a:pt x="7575" y="1618"/>
                  </a:lnTo>
                  <a:lnTo>
                    <a:pt x="7698" y="1079"/>
                  </a:lnTo>
                  <a:lnTo>
                    <a:pt x="7861" y="539"/>
                  </a:lnTo>
                  <a:lnTo>
                    <a:pt x="8107" y="0"/>
                  </a:lnTo>
                  <a:lnTo>
                    <a:pt x="8107" y="0"/>
                  </a:lnTo>
                  <a:close/>
                </a:path>
              </a:pathLst>
            </a:custGeom>
            <a:solidFill>
              <a:srgbClr val="FFE8E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91900" y="1272450"/>
              <a:ext cx="76800" cy="87675"/>
            </a:xfrm>
            <a:custGeom>
              <a:pathLst>
                <a:path extrusionOk="0" h="3507" w="3072">
                  <a:moveTo>
                    <a:pt x="1761" y="68"/>
                  </a:moveTo>
                  <a:lnTo>
                    <a:pt x="2048" y="1"/>
                  </a:lnTo>
                  <a:lnTo>
                    <a:pt x="2293" y="1"/>
                  </a:lnTo>
                  <a:lnTo>
                    <a:pt x="2498" y="68"/>
                  </a:lnTo>
                  <a:lnTo>
                    <a:pt x="2703" y="203"/>
                  </a:lnTo>
                  <a:lnTo>
                    <a:pt x="2948" y="405"/>
                  </a:lnTo>
                  <a:lnTo>
                    <a:pt x="3071" y="742"/>
                  </a:lnTo>
                  <a:lnTo>
                    <a:pt x="2989" y="1147"/>
                  </a:lnTo>
                  <a:lnTo>
                    <a:pt x="2866" y="1686"/>
                  </a:lnTo>
                  <a:lnTo>
                    <a:pt x="2621" y="2158"/>
                  </a:lnTo>
                  <a:lnTo>
                    <a:pt x="2334" y="2630"/>
                  </a:lnTo>
                  <a:lnTo>
                    <a:pt x="1925" y="2967"/>
                  </a:lnTo>
                  <a:lnTo>
                    <a:pt x="1556" y="3304"/>
                  </a:lnTo>
                  <a:lnTo>
                    <a:pt x="1106" y="3506"/>
                  </a:lnTo>
                  <a:lnTo>
                    <a:pt x="697" y="3506"/>
                  </a:lnTo>
                  <a:lnTo>
                    <a:pt x="328" y="3372"/>
                  </a:lnTo>
                  <a:lnTo>
                    <a:pt x="1" y="2967"/>
                  </a:lnTo>
                  <a:lnTo>
                    <a:pt x="123" y="2563"/>
                  </a:lnTo>
                  <a:lnTo>
                    <a:pt x="328" y="2158"/>
                  </a:lnTo>
                  <a:lnTo>
                    <a:pt x="574" y="1754"/>
                  </a:lnTo>
                  <a:lnTo>
                    <a:pt x="819" y="1417"/>
                  </a:lnTo>
                  <a:lnTo>
                    <a:pt x="1024" y="1012"/>
                  </a:lnTo>
                  <a:lnTo>
                    <a:pt x="1270" y="675"/>
                  </a:lnTo>
                  <a:lnTo>
                    <a:pt x="1515" y="338"/>
                  </a:lnTo>
                  <a:lnTo>
                    <a:pt x="1761" y="68"/>
                  </a:lnTo>
                  <a:lnTo>
                    <a:pt x="1761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624350" y="1417400"/>
              <a:ext cx="64500" cy="72500"/>
            </a:xfrm>
            <a:custGeom>
              <a:pathLst>
                <a:path extrusionOk="0" h="2900" w="2580">
                  <a:moveTo>
                    <a:pt x="1229" y="1"/>
                  </a:moveTo>
                  <a:lnTo>
                    <a:pt x="1474" y="1"/>
                  </a:lnTo>
                  <a:lnTo>
                    <a:pt x="1720" y="135"/>
                  </a:lnTo>
                  <a:lnTo>
                    <a:pt x="1884" y="203"/>
                  </a:lnTo>
                  <a:lnTo>
                    <a:pt x="2088" y="338"/>
                  </a:lnTo>
                  <a:lnTo>
                    <a:pt x="2334" y="540"/>
                  </a:lnTo>
                  <a:lnTo>
                    <a:pt x="2539" y="742"/>
                  </a:lnTo>
                  <a:lnTo>
                    <a:pt x="2580" y="1147"/>
                  </a:lnTo>
                  <a:lnTo>
                    <a:pt x="2375" y="1619"/>
                  </a:lnTo>
                  <a:lnTo>
                    <a:pt x="2211" y="1821"/>
                  </a:lnTo>
                  <a:lnTo>
                    <a:pt x="2047" y="2091"/>
                  </a:lnTo>
                  <a:lnTo>
                    <a:pt x="1802" y="2225"/>
                  </a:lnTo>
                  <a:lnTo>
                    <a:pt x="1597" y="2495"/>
                  </a:lnTo>
                  <a:lnTo>
                    <a:pt x="1351" y="2697"/>
                  </a:lnTo>
                  <a:lnTo>
                    <a:pt x="1106" y="2765"/>
                  </a:lnTo>
                  <a:lnTo>
                    <a:pt x="860" y="2832"/>
                  </a:lnTo>
                  <a:lnTo>
                    <a:pt x="655" y="2900"/>
                  </a:lnTo>
                  <a:lnTo>
                    <a:pt x="287" y="2900"/>
                  </a:lnTo>
                  <a:lnTo>
                    <a:pt x="82" y="2765"/>
                  </a:lnTo>
                  <a:lnTo>
                    <a:pt x="0" y="2360"/>
                  </a:lnTo>
                  <a:lnTo>
                    <a:pt x="82" y="1888"/>
                  </a:lnTo>
                  <a:lnTo>
                    <a:pt x="164" y="1551"/>
                  </a:lnTo>
                  <a:lnTo>
                    <a:pt x="328" y="1282"/>
                  </a:lnTo>
                  <a:lnTo>
                    <a:pt x="492" y="877"/>
                  </a:lnTo>
                  <a:lnTo>
                    <a:pt x="778" y="473"/>
                  </a:lnTo>
                  <a:lnTo>
                    <a:pt x="1024" y="270"/>
                  </a:lnTo>
                  <a:lnTo>
                    <a:pt x="1229" y="1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1343900" y="1547175"/>
              <a:ext cx="957025" cy="581500"/>
            </a:xfrm>
            <a:custGeom>
              <a:pathLst>
                <a:path extrusionOk="0" h="23260" w="38281">
                  <a:moveTo>
                    <a:pt x="35046" y="203"/>
                  </a:moveTo>
                  <a:lnTo>
                    <a:pt x="35456" y="1"/>
                  </a:lnTo>
                  <a:lnTo>
                    <a:pt x="35865" y="1"/>
                  </a:lnTo>
                  <a:lnTo>
                    <a:pt x="36275" y="68"/>
                  </a:lnTo>
                  <a:lnTo>
                    <a:pt x="36725" y="405"/>
                  </a:lnTo>
                  <a:lnTo>
                    <a:pt x="37053" y="742"/>
                  </a:lnTo>
                  <a:lnTo>
                    <a:pt x="37380" y="1282"/>
                  </a:lnTo>
                  <a:lnTo>
                    <a:pt x="37667" y="1888"/>
                  </a:lnTo>
                  <a:lnTo>
                    <a:pt x="37953" y="2630"/>
                  </a:lnTo>
                  <a:lnTo>
                    <a:pt x="38117" y="3304"/>
                  </a:lnTo>
                  <a:lnTo>
                    <a:pt x="38240" y="4113"/>
                  </a:lnTo>
                  <a:lnTo>
                    <a:pt x="38281" y="4787"/>
                  </a:lnTo>
                  <a:lnTo>
                    <a:pt x="38281" y="5664"/>
                  </a:lnTo>
                  <a:lnTo>
                    <a:pt x="38158" y="6270"/>
                  </a:lnTo>
                  <a:lnTo>
                    <a:pt x="37994" y="7012"/>
                  </a:lnTo>
                  <a:lnTo>
                    <a:pt x="37708" y="7619"/>
                  </a:lnTo>
                  <a:lnTo>
                    <a:pt x="37339" y="8293"/>
                  </a:lnTo>
                  <a:lnTo>
                    <a:pt x="37339" y="7686"/>
                  </a:lnTo>
                  <a:lnTo>
                    <a:pt x="37380" y="7214"/>
                  </a:lnTo>
                  <a:lnTo>
                    <a:pt x="37339" y="6607"/>
                  </a:lnTo>
                  <a:lnTo>
                    <a:pt x="37339" y="6270"/>
                  </a:lnTo>
                  <a:lnTo>
                    <a:pt x="37257" y="5731"/>
                  </a:lnTo>
                  <a:lnTo>
                    <a:pt x="37216" y="5326"/>
                  </a:lnTo>
                  <a:lnTo>
                    <a:pt x="37134" y="5057"/>
                  </a:lnTo>
                  <a:lnTo>
                    <a:pt x="37053" y="4787"/>
                  </a:lnTo>
                  <a:lnTo>
                    <a:pt x="36807" y="4720"/>
                  </a:lnTo>
                  <a:lnTo>
                    <a:pt x="36602" y="4720"/>
                  </a:lnTo>
                  <a:lnTo>
                    <a:pt x="36479" y="4787"/>
                  </a:lnTo>
                  <a:lnTo>
                    <a:pt x="36398" y="5057"/>
                  </a:lnTo>
                  <a:lnTo>
                    <a:pt x="36316" y="5326"/>
                  </a:lnTo>
                  <a:lnTo>
                    <a:pt x="36275" y="5798"/>
                  </a:lnTo>
                  <a:lnTo>
                    <a:pt x="36193" y="6338"/>
                  </a:lnTo>
                  <a:lnTo>
                    <a:pt x="36193" y="6944"/>
                  </a:lnTo>
                  <a:lnTo>
                    <a:pt x="36193" y="7551"/>
                  </a:lnTo>
                  <a:lnTo>
                    <a:pt x="36234" y="8158"/>
                  </a:lnTo>
                  <a:lnTo>
                    <a:pt x="36234" y="8630"/>
                  </a:lnTo>
                  <a:lnTo>
                    <a:pt x="36234" y="9237"/>
                  </a:lnTo>
                  <a:lnTo>
                    <a:pt x="36193" y="9843"/>
                  </a:lnTo>
                  <a:lnTo>
                    <a:pt x="36111" y="10450"/>
                  </a:lnTo>
                  <a:lnTo>
                    <a:pt x="35988" y="10787"/>
                  </a:lnTo>
                  <a:lnTo>
                    <a:pt x="35906" y="11259"/>
                  </a:lnTo>
                  <a:lnTo>
                    <a:pt x="35824" y="11596"/>
                  </a:lnTo>
                  <a:lnTo>
                    <a:pt x="35742" y="11933"/>
                  </a:lnTo>
                  <a:lnTo>
                    <a:pt x="35538" y="12607"/>
                  </a:lnTo>
                  <a:lnTo>
                    <a:pt x="35333" y="13214"/>
                  </a:lnTo>
                  <a:lnTo>
                    <a:pt x="35128" y="13686"/>
                  </a:lnTo>
                  <a:lnTo>
                    <a:pt x="35006" y="13888"/>
                  </a:lnTo>
                  <a:lnTo>
                    <a:pt x="34883" y="13888"/>
                  </a:lnTo>
                  <a:lnTo>
                    <a:pt x="34883" y="13821"/>
                  </a:lnTo>
                  <a:lnTo>
                    <a:pt x="34760" y="13821"/>
                  </a:lnTo>
                  <a:lnTo>
                    <a:pt x="34678" y="13821"/>
                  </a:lnTo>
                  <a:lnTo>
                    <a:pt x="34637" y="12810"/>
                  </a:lnTo>
                  <a:lnTo>
                    <a:pt x="34596" y="12001"/>
                  </a:lnTo>
                  <a:lnTo>
                    <a:pt x="34473" y="11394"/>
                  </a:lnTo>
                  <a:lnTo>
                    <a:pt x="34391" y="11057"/>
                  </a:lnTo>
                  <a:lnTo>
                    <a:pt x="34023" y="10720"/>
                  </a:lnTo>
                  <a:lnTo>
                    <a:pt x="33614" y="10989"/>
                  </a:lnTo>
                  <a:lnTo>
                    <a:pt x="33368" y="11192"/>
                  </a:lnTo>
                  <a:lnTo>
                    <a:pt x="33122" y="11596"/>
                  </a:lnTo>
                  <a:lnTo>
                    <a:pt x="32877" y="11933"/>
                  </a:lnTo>
                  <a:lnTo>
                    <a:pt x="32672" y="12540"/>
                  </a:lnTo>
                  <a:lnTo>
                    <a:pt x="32426" y="13147"/>
                  </a:lnTo>
                  <a:lnTo>
                    <a:pt x="32303" y="13753"/>
                  </a:lnTo>
                  <a:lnTo>
                    <a:pt x="32140" y="14428"/>
                  </a:lnTo>
                  <a:lnTo>
                    <a:pt x="32058" y="15102"/>
                  </a:lnTo>
                  <a:lnTo>
                    <a:pt x="31894" y="15574"/>
                  </a:lnTo>
                  <a:lnTo>
                    <a:pt x="31730" y="16046"/>
                  </a:lnTo>
                  <a:lnTo>
                    <a:pt x="31485" y="16315"/>
                  </a:lnTo>
                  <a:lnTo>
                    <a:pt x="31280" y="16652"/>
                  </a:lnTo>
                  <a:lnTo>
                    <a:pt x="31198" y="16046"/>
                  </a:lnTo>
                  <a:lnTo>
                    <a:pt x="31239" y="15439"/>
                  </a:lnTo>
                  <a:lnTo>
                    <a:pt x="31321" y="14967"/>
                  </a:lnTo>
                  <a:lnTo>
                    <a:pt x="31485" y="14428"/>
                  </a:lnTo>
                  <a:lnTo>
                    <a:pt x="31607" y="13821"/>
                  </a:lnTo>
                  <a:lnTo>
                    <a:pt x="31771" y="13214"/>
                  </a:lnTo>
                  <a:lnTo>
                    <a:pt x="31853" y="12607"/>
                  </a:lnTo>
                  <a:lnTo>
                    <a:pt x="31976" y="12135"/>
                  </a:lnTo>
                  <a:lnTo>
                    <a:pt x="31525" y="12135"/>
                  </a:lnTo>
                  <a:lnTo>
                    <a:pt x="31198" y="12270"/>
                  </a:lnTo>
                  <a:lnTo>
                    <a:pt x="30829" y="12473"/>
                  </a:lnTo>
                  <a:lnTo>
                    <a:pt x="30543" y="12810"/>
                  </a:lnTo>
                  <a:lnTo>
                    <a:pt x="30215" y="13147"/>
                  </a:lnTo>
                  <a:lnTo>
                    <a:pt x="29970" y="13551"/>
                  </a:lnTo>
                  <a:lnTo>
                    <a:pt x="29724" y="14023"/>
                  </a:lnTo>
                  <a:lnTo>
                    <a:pt x="29519" y="14630"/>
                  </a:lnTo>
                  <a:lnTo>
                    <a:pt x="29274" y="15102"/>
                  </a:lnTo>
                  <a:lnTo>
                    <a:pt x="29028" y="15641"/>
                  </a:lnTo>
                  <a:lnTo>
                    <a:pt x="28782" y="16180"/>
                  </a:lnTo>
                  <a:lnTo>
                    <a:pt x="28578" y="16787"/>
                  </a:lnTo>
                  <a:lnTo>
                    <a:pt x="28332" y="17259"/>
                  </a:lnTo>
                  <a:lnTo>
                    <a:pt x="28127" y="17798"/>
                  </a:lnTo>
                  <a:lnTo>
                    <a:pt x="27882" y="18203"/>
                  </a:lnTo>
                  <a:lnTo>
                    <a:pt x="27677" y="18742"/>
                  </a:lnTo>
                  <a:lnTo>
                    <a:pt x="27227" y="18877"/>
                  </a:lnTo>
                  <a:lnTo>
                    <a:pt x="26899" y="19012"/>
                  </a:lnTo>
                  <a:lnTo>
                    <a:pt x="26653" y="18877"/>
                  </a:lnTo>
                  <a:lnTo>
                    <a:pt x="26572" y="18810"/>
                  </a:lnTo>
                  <a:lnTo>
                    <a:pt x="26490" y="18473"/>
                  </a:lnTo>
                  <a:lnTo>
                    <a:pt x="26490" y="18135"/>
                  </a:lnTo>
                  <a:lnTo>
                    <a:pt x="26572" y="17596"/>
                  </a:lnTo>
                  <a:lnTo>
                    <a:pt x="26694" y="17259"/>
                  </a:lnTo>
                  <a:lnTo>
                    <a:pt x="26776" y="16652"/>
                  </a:lnTo>
                  <a:lnTo>
                    <a:pt x="26940" y="16046"/>
                  </a:lnTo>
                  <a:lnTo>
                    <a:pt x="27063" y="15439"/>
                  </a:lnTo>
                  <a:lnTo>
                    <a:pt x="27268" y="14967"/>
                  </a:lnTo>
                  <a:lnTo>
                    <a:pt x="27390" y="14360"/>
                  </a:lnTo>
                  <a:lnTo>
                    <a:pt x="27513" y="13821"/>
                  </a:lnTo>
                  <a:lnTo>
                    <a:pt x="27595" y="13282"/>
                  </a:lnTo>
                  <a:lnTo>
                    <a:pt x="27677" y="12944"/>
                  </a:lnTo>
                  <a:lnTo>
                    <a:pt x="27227" y="13551"/>
                  </a:lnTo>
                  <a:lnTo>
                    <a:pt x="26858" y="14225"/>
                  </a:lnTo>
                  <a:lnTo>
                    <a:pt x="26449" y="14832"/>
                  </a:lnTo>
                  <a:lnTo>
                    <a:pt x="26080" y="15641"/>
                  </a:lnTo>
                  <a:lnTo>
                    <a:pt x="25876" y="15911"/>
                  </a:lnTo>
                  <a:lnTo>
                    <a:pt x="25712" y="16248"/>
                  </a:lnTo>
                  <a:lnTo>
                    <a:pt x="25507" y="16652"/>
                  </a:lnTo>
                  <a:lnTo>
                    <a:pt x="25384" y="16989"/>
                  </a:lnTo>
                  <a:lnTo>
                    <a:pt x="25261" y="17326"/>
                  </a:lnTo>
                  <a:lnTo>
                    <a:pt x="25139" y="17798"/>
                  </a:lnTo>
                  <a:lnTo>
                    <a:pt x="25016" y="18203"/>
                  </a:lnTo>
                  <a:lnTo>
                    <a:pt x="24934" y="18742"/>
                  </a:lnTo>
                  <a:lnTo>
                    <a:pt x="24606" y="18742"/>
                  </a:lnTo>
                  <a:lnTo>
                    <a:pt x="24361" y="18877"/>
                  </a:lnTo>
                  <a:lnTo>
                    <a:pt x="24156" y="19147"/>
                  </a:lnTo>
                  <a:lnTo>
                    <a:pt x="23951" y="19619"/>
                  </a:lnTo>
                  <a:lnTo>
                    <a:pt x="23747" y="19821"/>
                  </a:lnTo>
                  <a:lnTo>
                    <a:pt x="23542" y="20225"/>
                  </a:lnTo>
                  <a:lnTo>
                    <a:pt x="23337" y="20428"/>
                  </a:lnTo>
                  <a:lnTo>
                    <a:pt x="23132" y="20428"/>
                  </a:lnTo>
                  <a:lnTo>
                    <a:pt x="23255" y="19821"/>
                  </a:lnTo>
                  <a:lnTo>
                    <a:pt x="23337" y="19282"/>
                  </a:lnTo>
                  <a:lnTo>
                    <a:pt x="23501" y="18742"/>
                  </a:lnTo>
                  <a:lnTo>
                    <a:pt x="23706" y="18203"/>
                  </a:lnTo>
                  <a:lnTo>
                    <a:pt x="23788" y="17596"/>
                  </a:lnTo>
                  <a:lnTo>
                    <a:pt x="23992" y="17124"/>
                  </a:lnTo>
                  <a:lnTo>
                    <a:pt x="24156" y="16517"/>
                  </a:lnTo>
                  <a:lnTo>
                    <a:pt x="24361" y="16046"/>
                  </a:lnTo>
                  <a:lnTo>
                    <a:pt x="24524" y="15371"/>
                  </a:lnTo>
                  <a:lnTo>
                    <a:pt x="24729" y="14832"/>
                  </a:lnTo>
                  <a:lnTo>
                    <a:pt x="24893" y="14360"/>
                  </a:lnTo>
                  <a:lnTo>
                    <a:pt x="25098" y="13821"/>
                  </a:lnTo>
                  <a:lnTo>
                    <a:pt x="25261" y="13214"/>
                  </a:lnTo>
                  <a:lnTo>
                    <a:pt x="25466" y="12742"/>
                  </a:lnTo>
                  <a:lnTo>
                    <a:pt x="25630" y="12203"/>
                  </a:lnTo>
                  <a:lnTo>
                    <a:pt x="25835" y="11664"/>
                  </a:lnTo>
                  <a:lnTo>
                    <a:pt x="25343" y="12001"/>
                  </a:lnTo>
                  <a:lnTo>
                    <a:pt x="24893" y="12540"/>
                  </a:lnTo>
                  <a:lnTo>
                    <a:pt x="24484" y="13147"/>
                  </a:lnTo>
                  <a:lnTo>
                    <a:pt x="24115" y="13753"/>
                  </a:lnTo>
                  <a:lnTo>
                    <a:pt x="23747" y="14360"/>
                  </a:lnTo>
                  <a:lnTo>
                    <a:pt x="23378" y="15034"/>
                  </a:lnTo>
                  <a:lnTo>
                    <a:pt x="23010" y="15709"/>
                  </a:lnTo>
                  <a:lnTo>
                    <a:pt x="22723" y="16383"/>
                  </a:lnTo>
                  <a:lnTo>
                    <a:pt x="22314" y="16989"/>
                  </a:lnTo>
                  <a:lnTo>
                    <a:pt x="21945" y="17596"/>
                  </a:lnTo>
                  <a:lnTo>
                    <a:pt x="21577" y="18203"/>
                  </a:lnTo>
                  <a:lnTo>
                    <a:pt x="21208" y="18877"/>
                  </a:lnTo>
                  <a:lnTo>
                    <a:pt x="20758" y="19349"/>
                  </a:lnTo>
                  <a:lnTo>
                    <a:pt x="20348" y="19821"/>
                  </a:lnTo>
                  <a:lnTo>
                    <a:pt x="19857" y="20091"/>
                  </a:lnTo>
                  <a:lnTo>
                    <a:pt x="19366" y="20428"/>
                  </a:lnTo>
                  <a:lnTo>
                    <a:pt x="19448" y="20091"/>
                  </a:lnTo>
                  <a:lnTo>
                    <a:pt x="19571" y="19686"/>
                  </a:lnTo>
                  <a:lnTo>
                    <a:pt x="19734" y="19282"/>
                  </a:lnTo>
                  <a:lnTo>
                    <a:pt x="19939" y="18877"/>
                  </a:lnTo>
                  <a:lnTo>
                    <a:pt x="20103" y="18540"/>
                  </a:lnTo>
                  <a:lnTo>
                    <a:pt x="20307" y="18135"/>
                  </a:lnTo>
                  <a:lnTo>
                    <a:pt x="20471" y="17731"/>
                  </a:lnTo>
                  <a:lnTo>
                    <a:pt x="20717" y="17259"/>
                  </a:lnTo>
                  <a:lnTo>
                    <a:pt x="20881" y="16855"/>
                  </a:lnTo>
                  <a:lnTo>
                    <a:pt x="21085" y="16383"/>
                  </a:lnTo>
                  <a:lnTo>
                    <a:pt x="21249" y="16046"/>
                  </a:lnTo>
                  <a:lnTo>
                    <a:pt x="21454" y="15641"/>
                  </a:lnTo>
                  <a:lnTo>
                    <a:pt x="21618" y="15102"/>
                  </a:lnTo>
                  <a:lnTo>
                    <a:pt x="21781" y="14697"/>
                  </a:lnTo>
                  <a:lnTo>
                    <a:pt x="21945" y="14158"/>
                  </a:lnTo>
                  <a:lnTo>
                    <a:pt x="22109" y="13821"/>
                  </a:lnTo>
                  <a:lnTo>
                    <a:pt x="21618" y="14158"/>
                  </a:lnTo>
                  <a:lnTo>
                    <a:pt x="21126" y="14765"/>
                  </a:lnTo>
                  <a:lnTo>
                    <a:pt x="20635" y="15237"/>
                  </a:lnTo>
                  <a:lnTo>
                    <a:pt x="20185" y="15709"/>
                  </a:lnTo>
                  <a:lnTo>
                    <a:pt x="19693" y="16315"/>
                  </a:lnTo>
                  <a:lnTo>
                    <a:pt x="19202" y="16922"/>
                  </a:lnTo>
                  <a:lnTo>
                    <a:pt x="18752" y="17529"/>
                  </a:lnTo>
                  <a:lnTo>
                    <a:pt x="18301" y="18135"/>
                  </a:lnTo>
                  <a:lnTo>
                    <a:pt x="17810" y="18742"/>
                  </a:lnTo>
                  <a:lnTo>
                    <a:pt x="17360" y="19349"/>
                  </a:lnTo>
                  <a:lnTo>
                    <a:pt x="16909" y="19956"/>
                  </a:lnTo>
                  <a:lnTo>
                    <a:pt x="16541" y="20630"/>
                  </a:lnTo>
                  <a:lnTo>
                    <a:pt x="16090" y="21237"/>
                  </a:lnTo>
                  <a:lnTo>
                    <a:pt x="15722" y="21911"/>
                  </a:lnTo>
                  <a:lnTo>
                    <a:pt x="15354" y="22585"/>
                  </a:lnTo>
                  <a:lnTo>
                    <a:pt x="15067" y="23259"/>
                  </a:lnTo>
                  <a:lnTo>
                    <a:pt x="14821" y="22585"/>
                  </a:lnTo>
                  <a:lnTo>
                    <a:pt x="14739" y="22113"/>
                  </a:lnTo>
                  <a:lnTo>
                    <a:pt x="14698" y="21574"/>
                  </a:lnTo>
                  <a:lnTo>
                    <a:pt x="14821" y="21034"/>
                  </a:lnTo>
                  <a:lnTo>
                    <a:pt x="14903" y="20428"/>
                  </a:lnTo>
                  <a:lnTo>
                    <a:pt x="15108" y="19821"/>
                  </a:lnTo>
                  <a:lnTo>
                    <a:pt x="15354" y="19349"/>
                  </a:lnTo>
                  <a:lnTo>
                    <a:pt x="15681" y="18810"/>
                  </a:lnTo>
                  <a:lnTo>
                    <a:pt x="15968" y="18203"/>
                  </a:lnTo>
                  <a:lnTo>
                    <a:pt x="16336" y="17596"/>
                  </a:lnTo>
                  <a:lnTo>
                    <a:pt x="16705" y="17124"/>
                  </a:lnTo>
                  <a:lnTo>
                    <a:pt x="17073" y="16652"/>
                  </a:lnTo>
                  <a:lnTo>
                    <a:pt x="17401" y="16046"/>
                  </a:lnTo>
                  <a:lnTo>
                    <a:pt x="17769" y="15641"/>
                  </a:lnTo>
                  <a:lnTo>
                    <a:pt x="18056" y="15237"/>
                  </a:lnTo>
                  <a:lnTo>
                    <a:pt x="18383" y="14765"/>
                  </a:lnTo>
                  <a:lnTo>
                    <a:pt x="18178" y="14697"/>
                  </a:lnTo>
                  <a:lnTo>
                    <a:pt x="17974" y="14697"/>
                  </a:lnTo>
                  <a:lnTo>
                    <a:pt x="17728" y="14630"/>
                  </a:lnTo>
                  <a:lnTo>
                    <a:pt x="17482" y="14630"/>
                  </a:lnTo>
                  <a:lnTo>
                    <a:pt x="17196" y="14630"/>
                  </a:lnTo>
                  <a:lnTo>
                    <a:pt x="16950" y="14832"/>
                  </a:lnTo>
                  <a:lnTo>
                    <a:pt x="16746" y="15102"/>
                  </a:lnTo>
                  <a:lnTo>
                    <a:pt x="16664" y="15709"/>
                  </a:lnTo>
                  <a:lnTo>
                    <a:pt x="16336" y="15978"/>
                  </a:lnTo>
                  <a:lnTo>
                    <a:pt x="16050" y="16315"/>
                  </a:lnTo>
                  <a:lnTo>
                    <a:pt x="15804" y="16652"/>
                  </a:lnTo>
                  <a:lnTo>
                    <a:pt x="15599" y="16989"/>
                  </a:lnTo>
                  <a:lnTo>
                    <a:pt x="15354" y="17326"/>
                  </a:lnTo>
                  <a:lnTo>
                    <a:pt x="15108" y="17731"/>
                  </a:lnTo>
                  <a:lnTo>
                    <a:pt x="14903" y="18068"/>
                  </a:lnTo>
                  <a:lnTo>
                    <a:pt x="14698" y="18473"/>
                  </a:lnTo>
                  <a:lnTo>
                    <a:pt x="14412" y="18742"/>
                  </a:lnTo>
                  <a:lnTo>
                    <a:pt x="14166" y="19079"/>
                  </a:lnTo>
                  <a:lnTo>
                    <a:pt x="13921" y="19416"/>
                  </a:lnTo>
                  <a:lnTo>
                    <a:pt x="13675" y="19753"/>
                  </a:lnTo>
                  <a:lnTo>
                    <a:pt x="13347" y="20023"/>
                  </a:lnTo>
                  <a:lnTo>
                    <a:pt x="13061" y="20360"/>
                  </a:lnTo>
                  <a:lnTo>
                    <a:pt x="12692" y="20630"/>
                  </a:lnTo>
                  <a:lnTo>
                    <a:pt x="12365" y="20900"/>
                  </a:lnTo>
                  <a:lnTo>
                    <a:pt x="12447" y="20428"/>
                  </a:lnTo>
                  <a:lnTo>
                    <a:pt x="12569" y="20091"/>
                  </a:lnTo>
                  <a:lnTo>
                    <a:pt x="12692" y="19686"/>
                  </a:lnTo>
                  <a:lnTo>
                    <a:pt x="12856" y="19282"/>
                  </a:lnTo>
                  <a:lnTo>
                    <a:pt x="13020" y="18877"/>
                  </a:lnTo>
                  <a:lnTo>
                    <a:pt x="13225" y="18540"/>
                  </a:lnTo>
                  <a:lnTo>
                    <a:pt x="13429" y="18203"/>
                  </a:lnTo>
                  <a:lnTo>
                    <a:pt x="13675" y="18203"/>
                  </a:lnTo>
                  <a:lnTo>
                    <a:pt x="13716" y="17798"/>
                  </a:lnTo>
                  <a:lnTo>
                    <a:pt x="13880" y="17326"/>
                  </a:lnTo>
                  <a:lnTo>
                    <a:pt x="14002" y="16989"/>
                  </a:lnTo>
                  <a:lnTo>
                    <a:pt x="14248" y="16652"/>
                  </a:lnTo>
                  <a:lnTo>
                    <a:pt x="14453" y="16315"/>
                  </a:lnTo>
                  <a:lnTo>
                    <a:pt x="14698" y="15978"/>
                  </a:lnTo>
                  <a:lnTo>
                    <a:pt x="14944" y="15641"/>
                  </a:lnTo>
                  <a:lnTo>
                    <a:pt x="15190" y="15371"/>
                  </a:lnTo>
                  <a:lnTo>
                    <a:pt x="15435" y="15034"/>
                  </a:lnTo>
                  <a:lnTo>
                    <a:pt x="15681" y="14697"/>
                  </a:lnTo>
                  <a:lnTo>
                    <a:pt x="15927" y="14360"/>
                  </a:lnTo>
                  <a:lnTo>
                    <a:pt x="16172" y="14023"/>
                  </a:lnTo>
                  <a:lnTo>
                    <a:pt x="16377" y="13551"/>
                  </a:lnTo>
                  <a:lnTo>
                    <a:pt x="16582" y="13214"/>
                  </a:lnTo>
                  <a:lnTo>
                    <a:pt x="16746" y="12877"/>
                  </a:lnTo>
                  <a:lnTo>
                    <a:pt x="16909" y="12540"/>
                  </a:lnTo>
                  <a:lnTo>
                    <a:pt x="16418" y="12540"/>
                  </a:lnTo>
                  <a:lnTo>
                    <a:pt x="16009" y="12742"/>
                  </a:lnTo>
                  <a:lnTo>
                    <a:pt x="15640" y="12877"/>
                  </a:lnTo>
                  <a:lnTo>
                    <a:pt x="15272" y="13282"/>
                  </a:lnTo>
                  <a:lnTo>
                    <a:pt x="14903" y="13686"/>
                  </a:lnTo>
                  <a:lnTo>
                    <a:pt x="14535" y="14158"/>
                  </a:lnTo>
                  <a:lnTo>
                    <a:pt x="14207" y="14630"/>
                  </a:lnTo>
                  <a:lnTo>
                    <a:pt x="13880" y="15102"/>
                  </a:lnTo>
                  <a:lnTo>
                    <a:pt x="13511" y="15641"/>
                  </a:lnTo>
                  <a:lnTo>
                    <a:pt x="13143" y="16046"/>
                  </a:lnTo>
                  <a:lnTo>
                    <a:pt x="12774" y="16517"/>
                  </a:lnTo>
                  <a:lnTo>
                    <a:pt x="12447" y="16922"/>
                  </a:lnTo>
                  <a:lnTo>
                    <a:pt x="12037" y="17124"/>
                  </a:lnTo>
                  <a:lnTo>
                    <a:pt x="11628" y="17326"/>
                  </a:lnTo>
                  <a:lnTo>
                    <a:pt x="11177" y="17461"/>
                  </a:lnTo>
                  <a:lnTo>
                    <a:pt x="10768" y="17461"/>
                  </a:lnTo>
                  <a:lnTo>
                    <a:pt x="10768" y="16922"/>
                  </a:lnTo>
                  <a:lnTo>
                    <a:pt x="10850" y="16383"/>
                  </a:lnTo>
                  <a:lnTo>
                    <a:pt x="10932" y="15911"/>
                  </a:lnTo>
                  <a:lnTo>
                    <a:pt x="11096" y="15371"/>
                  </a:lnTo>
                  <a:lnTo>
                    <a:pt x="11259" y="14967"/>
                  </a:lnTo>
                  <a:lnTo>
                    <a:pt x="11505" y="14428"/>
                  </a:lnTo>
                  <a:lnTo>
                    <a:pt x="11751" y="14091"/>
                  </a:lnTo>
                  <a:lnTo>
                    <a:pt x="12037" y="13686"/>
                  </a:lnTo>
                  <a:lnTo>
                    <a:pt x="12283" y="13214"/>
                  </a:lnTo>
                  <a:lnTo>
                    <a:pt x="12569" y="12810"/>
                  </a:lnTo>
                  <a:lnTo>
                    <a:pt x="12815" y="12473"/>
                  </a:lnTo>
                  <a:lnTo>
                    <a:pt x="13143" y="12135"/>
                  </a:lnTo>
                  <a:lnTo>
                    <a:pt x="13429" y="11731"/>
                  </a:lnTo>
                  <a:lnTo>
                    <a:pt x="13716" y="11596"/>
                  </a:lnTo>
                  <a:lnTo>
                    <a:pt x="14002" y="11326"/>
                  </a:lnTo>
                  <a:lnTo>
                    <a:pt x="14289" y="11259"/>
                  </a:lnTo>
                  <a:lnTo>
                    <a:pt x="13921" y="10989"/>
                  </a:lnTo>
                  <a:lnTo>
                    <a:pt x="13634" y="10922"/>
                  </a:lnTo>
                  <a:lnTo>
                    <a:pt x="13306" y="10922"/>
                  </a:lnTo>
                  <a:lnTo>
                    <a:pt x="13061" y="11057"/>
                  </a:lnTo>
                  <a:lnTo>
                    <a:pt x="12733" y="11259"/>
                  </a:lnTo>
                  <a:lnTo>
                    <a:pt x="12447" y="11596"/>
                  </a:lnTo>
                  <a:lnTo>
                    <a:pt x="12160" y="11933"/>
                  </a:lnTo>
                  <a:lnTo>
                    <a:pt x="11914" y="12338"/>
                  </a:lnTo>
                  <a:lnTo>
                    <a:pt x="11587" y="12810"/>
                  </a:lnTo>
                  <a:lnTo>
                    <a:pt x="11300" y="13214"/>
                  </a:lnTo>
                  <a:lnTo>
                    <a:pt x="11014" y="13551"/>
                  </a:lnTo>
                  <a:lnTo>
                    <a:pt x="10727" y="14023"/>
                  </a:lnTo>
                  <a:lnTo>
                    <a:pt x="10400" y="14225"/>
                  </a:lnTo>
                  <a:lnTo>
                    <a:pt x="10072" y="14495"/>
                  </a:lnTo>
                  <a:lnTo>
                    <a:pt x="9745" y="14697"/>
                  </a:lnTo>
                  <a:lnTo>
                    <a:pt x="9458" y="14765"/>
                  </a:lnTo>
                  <a:lnTo>
                    <a:pt x="9294" y="14360"/>
                  </a:lnTo>
                  <a:lnTo>
                    <a:pt x="9294" y="13888"/>
                  </a:lnTo>
                  <a:lnTo>
                    <a:pt x="9253" y="13484"/>
                  </a:lnTo>
                  <a:lnTo>
                    <a:pt x="9376" y="13214"/>
                  </a:lnTo>
                  <a:lnTo>
                    <a:pt x="9458" y="12607"/>
                  </a:lnTo>
                  <a:lnTo>
                    <a:pt x="9663" y="12135"/>
                  </a:lnTo>
                  <a:lnTo>
                    <a:pt x="9867" y="11596"/>
                  </a:lnTo>
                  <a:lnTo>
                    <a:pt x="10154" y="11057"/>
                  </a:lnTo>
                  <a:lnTo>
                    <a:pt x="10400" y="10652"/>
                  </a:lnTo>
                  <a:lnTo>
                    <a:pt x="10686" y="10113"/>
                  </a:lnTo>
                  <a:lnTo>
                    <a:pt x="10932" y="9709"/>
                  </a:lnTo>
                  <a:lnTo>
                    <a:pt x="11218" y="9169"/>
                  </a:lnTo>
                  <a:lnTo>
                    <a:pt x="10727" y="8630"/>
                  </a:lnTo>
                  <a:lnTo>
                    <a:pt x="10236" y="8158"/>
                  </a:lnTo>
                  <a:lnTo>
                    <a:pt x="9704" y="7821"/>
                  </a:lnTo>
                  <a:lnTo>
                    <a:pt x="9171" y="7484"/>
                  </a:lnTo>
                  <a:lnTo>
                    <a:pt x="8598" y="7012"/>
                  </a:lnTo>
                  <a:lnTo>
                    <a:pt x="8025" y="6877"/>
                  </a:lnTo>
                  <a:lnTo>
                    <a:pt x="7452" y="6607"/>
                  </a:lnTo>
                  <a:lnTo>
                    <a:pt x="6920" y="6405"/>
                  </a:lnTo>
                  <a:lnTo>
                    <a:pt x="6305" y="6270"/>
                  </a:lnTo>
                  <a:lnTo>
                    <a:pt x="5773" y="6270"/>
                  </a:lnTo>
                  <a:lnTo>
                    <a:pt x="5200" y="6135"/>
                  </a:lnTo>
                  <a:lnTo>
                    <a:pt x="4709" y="6270"/>
                  </a:lnTo>
                  <a:lnTo>
                    <a:pt x="4217" y="6405"/>
                  </a:lnTo>
                  <a:lnTo>
                    <a:pt x="3767" y="6675"/>
                  </a:lnTo>
                  <a:lnTo>
                    <a:pt x="3317" y="6944"/>
                  </a:lnTo>
                  <a:lnTo>
                    <a:pt x="2948" y="7484"/>
                  </a:lnTo>
                  <a:lnTo>
                    <a:pt x="2948" y="7888"/>
                  </a:lnTo>
                  <a:lnTo>
                    <a:pt x="2948" y="8225"/>
                  </a:lnTo>
                  <a:lnTo>
                    <a:pt x="2948" y="8562"/>
                  </a:lnTo>
                  <a:lnTo>
                    <a:pt x="2948" y="9102"/>
                  </a:lnTo>
                  <a:lnTo>
                    <a:pt x="3317" y="8495"/>
                  </a:lnTo>
                  <a:lnTo>
                    <a:pt x="3767" y="8225"/>
                  </a:lnTo>
                  <a:lnTo>
                    <a:pt x="4176" y="8158"/>
                  </a:lnTo>
                  <a:lnTo>
                    <a:pt x="4627" y="8225"/>
                  </a:lnTo>
                  <a:lnTo>
                    <a:pt x="4995" y="8428"/>
                  </a:lnTo>
                  <a:lnTo>
                    <a:pt x="5405" y="8765"/>
                  </a:lnTo>
                  <a:lnTo>
                    <a:pt x="5732" y="9102"/>
                  </a:lnTo>
                  <a:lnTo>
                    <a:pt x="6019" y="9439"/>
                  </a:lnTo>
                  <a:lnTo>
                    <a:pt x="6183" y="9776"/>
                  </a:lnTo>
                  <a:lnTo>
                    <a:pt x="6346" y="10180"/>
                  </a:lnTo>
                  <a:lnTo>
                    <a:pt x="6428" y="10585"/>
                  </a:lnTo>
                  <a:lnTo>
                    <a:pt x="6469" y="10922"/>
                  </a:lnTo>
                  <a:lnTo>
                    <a:pt x="6305" y="11192"/>
                  </a:lnTo>
                  <a:lnTo>
                    <a:pt x="5978" y="11394"/>
                  </a:lnTo>
                  <a:lnTo>
                    <a:pt x="5691" y="11394"/>
                  </a:lnTo>
                  <a:lnTo>
                    <a:pt x="5405" y="11394"/>
                  </a:lnTo>
                  <a:lnTo>
                    <a:pt x="4995" y="11326"/>
                  </a:lnTo>
                  <a:lnTo>
                    <a:pt x="4627" y="11259"/>
                  </a:lnTo>
                  <a:lnTo>
                    <a:pt x="4258" y="10989"/>
                  </a:lnTo>
                  <a:lnTo>
                    <a:pt x="3972" y="10922"/>
                  </a:lnTo>
                  <a:lnTo>
                    <a:pt x="3726" y="10720"/>
                  </a:lnTo>
                  <a:lnTo>
                    <a:pt x="3480" y="10720"/>
                  </a:lnTo>
                  <a:lnTo>
                    <a:pt x="3235" y="10720"/>
                  </a:lnTo>
                  <a:lnTo>
                    <a:pt x="3030" y="10720"/>
                  </a:lnTo>
                  <a:lnTo>
                    <a:pt x="2866" y="10720"/>
                  </a:lnTo>
                  <a:lnTo>
                    <a:pt x="2743" y="10922"/>
                  </a:lnTo>
                  <a:lnTo>
                    <a:pt x="2498" y="11192"/>
                  </a:lnTo>
                  <a:lnTo>
                    <a:pt x="2375" y="11731"/>
                  </a:lnTo>
                  <a:lnTo>
                    <a:pt x="2334" y="12135"/>
                  </a:lnTo>
                  <a:lnTo>
                    <a:pt x="2375" y="12540"/>
                  </a:lnTo>
                  <a:lnTo>
                    <a:pt x="2457" y="13147"/>
                  </a:lnTo>
                  <a:lnTo>
                    <a:pt x="2580" y="13821"/>
                  </a:lnTo>
                  <a:lnTo>
                    <a:pt x="1515" y="13214"/>
                  </a:lnTo>
                  <a:lnTo>
                    <a:pt x="737" y="12338"/>
                  </a:lnTo>
                  <a:lnTo>
                    <a:pt x="246" y="11394"/>
                  </a:lnTo>
                  <a:lnTo>
                    <a:pt x="41" y="10383"/>
                  </a:lnTo>
                  <a:lnTo>
                    <a:pt x="0" y="9102"/>
                  </a:lnTo>
                  <a:lnTo>
                    <a:pt x="205" y="7956"/>
                  </a:lnTo>
                  <a:lnTo>
                    <a:pt x="574" y="6742"/>
                  </a:lnTo>
                  <a:lnTo>
                    <a:pt x="1106" y="5664"/>
                  </a:lnTo>
                  <a:lnTo>
                    <a:pt x="1679" y="4517"/>
                  </a:lnTo>
                  <a:lnTo>
                    <a:pt x="2416" y="3574"/>
                  </a:lnTo>
                  <a:lnTo>
                    <a:pt x="3194" y="2832"/>
                  </a:lnTo>
                  <a:lnTo>
                    <a:pt x="4054" y="2495"/>
                  </a:lnTo>
                  <a:lnTo>
                    <a:pt x="4913" y="2225"/>
                  </a:lnTo>
                  <a:lnTo>
                    <a:pt x="5773" y="2495"/>
                  </a:lnTo>
                  <a:lnTo>
                    <a:pt x="6592" y="2967"/>
                  </a:lnTo>
                  <a:lnTo>
                    <a:pt x="7411" y="4046"/>
                  </a:lnTo>
                  <a:lnTo>
                    <a:pt x="8475" y="4383"/>
                  </a:lnTo>
                  <a:lnTo>
                    <a:pt x="9581" y="4855"/>
                  </a:lnTo>
                  <a:lnTo>
                    <a:pt x="10686" y="5394"/>
                  </a:lnTo>
                  <a:lnTo>
                    <a:pt x="11792" y="6135"/>
                  </a:lnTo>
                  <a:lnTo>
                    <a:pt x="12856" y="6877"/>
                  </a:lnTo>
                  <a:lnTo>
                    <a:pt x="13921" y="7551"/>
                  </a:lnTo>
                  <a:lnTo>
                    <a:pt x="15026" y="8225"/>
                  </a:lnTo>
                  <a:lnTo>
                    <a:pt x="16131" y="8900"/>
                  </a:lnTo>
                  <a:lnTo>
                    <a:pt x="17196" y="9439"/>
                  </a:lnTo>
                  <a:lnTo>
                    <a:pt x="18260" y="9843"/>
                  </a:lnTo>
                  <a:lnTo>
                    <a:pt x="19366" y="10113"/>
                  </a:lnTo>
                  <a:lnTo>
                    <a:pt x="20471" y="10383"/>
                  </a:lnTo>
                  <a:lnTo>
                    <a:pt x="21577" y="10180"/>
                  </a:lnTo>
                  <a:lnTo>
                    <a:pt x="22723" y="9843"/>
                  </a:lnTo>
                  <a:lnTo>
                    <a:pt x="23869" y="9237"/>
                  </a:lnTo>
                  <a:lnTo>
                    <a:pt x="25016" y="8495"/>
                  </a:lnTo>
                  <a:lnTo>
                    <a:pt x="25671" y="8091"/>
                  </a:lnTo>
                  <a:lnTo>
                    <a:pt x="26326" y="7619"/>
                  </a:lnTo>
                  <a:lnTo>
                    <a:pt x="26981" y="7214"/>
                  </a:lnTo>
                  <a:lnTo>
                    <a:pt x="27677" y="6877"/>
                  </a:lnTo>
                  <a:lnTo>
                    <a:pt x="28291" y="6270"/>
                  </a:lnTo>
                  <a:lnTo>
                    <a:pt x="28946" y="5798"/>
                  </a:lnTo>
                  <a:lnTo>
                    <a:pt x="29601" y="5326"/>
                  </a:lnTo>
                  <a:lnTo>
                    <a:pt x="30256" y="4855"/>
                  </a:lnTo>
                  <a:lnTo>
                    <a:pt x="30870" y="4248"/>
                  </a:lnTo>
                  <a:lnTo>
                    <a:pt x="31485" y="3776"/>
                  </a:lnTo>
                  <a:lnTo>
                    <a:pt x="32099" y="3169"/>
                  </a:lnTo>
                  <a:lnTo>
                    <a:pt x="32713" y="2562"/>
                  </a:lnTo>
                  <a:lnTo>
                    <a:pt x="33286" y="1956"/>
                  </a:lnTo>
                  <a:lnTo>
                    <a:pt x="33900" y="1349"/>
                  </a:lnTo>
                  <a:lnTo>
                    <a:pt x="34473" y="742"/>
                  </a:lnTo>
                  <a:lnTo>
                    <a:pt x="35046" y="203"/>
                  </a:lnTo>
                  <a:lnTo>
                    <a:pt x="35046" y="203"/>
                  </a:lnTo>
                  <a:close/>
                </a:path>
              </a:pathLst>
            </a:custGeom>
            <a:solidFill>
              <a:srgbClr val="FFE8E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553725" y="1558975"/>
              <a:ext cx="39950" cy="40475"/>
            </a:xfrm>
            <a:custGeom>
              <a:pathLst>
                <a:path extrusionOk="0" h="1619" w="1598">
                  <a:moveTo>
                    <a:pt x="901" y="1"/>
                  </a:moveTo>
                  <a:lnTo>
                    <a:pt x="1147" y="68"/>
                  </a:lnTo>
                  <a:lnTo>
                    <a:pt x="1352" y="203"/>
                  </a:lnTo>
                  <a:lnTo>
                    <a:pt x="1474" y="270"/>
                  </a:lnTo>
                  <a:lnTo>
                    <a:pt x="1597" y="472"/>
                  </a:lnTo>
                  <a:lnTo>
                    <a:pt x="1556" y="810"/>
                  </a:lnTo>
                  <a:lnTo>
                    <a:pt x="1392" y="1079"/>
                  </a:lnTo>
                  <a:lnTo>
                    <a:pt x="1229" y="1147"/>
                  </a:lnTo>
                  <a:lnTo>
                    <a:pt x="1024" y="1416"/>
                  </a:lnTo>
                  <a:lnTo>
                    <a:pt x="819" y="1484"/>
                  </a:lnTo>
                  <a:lnTo>
                    <a:pt x="615" y="1619"/>
                  </a:lnTo>
                  <a:lnTo>
                    <a:pt x="369" y="1619"/>
                  </a:lnTo>
                  <a:lnTo>
                    <a:pt x="164" y="1619"/>
                  </a:lnTo>
                  <a:lnTo>
                    <a:pt x="41" y="1484"/>
                  </a:lnTo>
                  <a:lnTo>
                    <a:pt x="0" y="1416"/>
                  </a:lnTo>
                  <a:lnTo>
                    <a:pt x="0" y="1147"/>
                  </a:lnTo>
                  <a:lnTo>
                    <a:pt x="164" y="877"/>
                  </a:lnTo>
                  <a:lnTo>
                    <a:pt x="287" y="607"/>
                  </a:lnTo>
                  <a:lnTo>
                    <a:pt x="451" y="472"/>
                  </a:lnTo>
                  <a:lnTo>
                    <a:pt x="615" y="203"/>
                  </a:lnTo>
                  <a:lnTo>
                    <a:pt x="901" y="1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2180125" y="1650000"/>
              <a:ext cx="38925" cy="94400"/>
            </a:xfrm>
            <a:custGeom>
              <a:pathLst>
                <a:path extrusionOk="0" h="3776" w="1557">
                  <a:moveTo>
                    <a:pt x="1065" y="0"/>
                  </a:moveTo>
                  <a:lnTo>
                    <a:pt x="1270" y="270"/>
                  </a:lnTo>
                  <a:lnTo>
                    <a:pt x="1434" y="472"/>
                  </a:lnTo>
                  <a:lnTo>
                    <a:pt x="1516" y="742"/>
                  </a:lnTo>
                  <a:lnTo>
                    <a:pt x="1557" y="1079"/>
                  </a:lnTo>
                  <a:lnTo>
                    <a:pt x="1516" y="1820"/>
                  </a:lnTo>
                  <a:lnTo>
                    <a:pt x="1352" y="2494"/>
                  </a:lnTo>
                  <a:lnTo>
                    <a:pt x="1147" y="2831"/>
                  </a:lnTo>
                  <a:lnTo>
                    <a:pt x="942" y="3101"/>
                  </a:lnTo>
                  <a:lnTo>
                    <a:pt x="697" y="3438"/>
                  </a:lnTo>
                  <a:lnTo>
                    <a:pt x="451" y="3775"/>
                  </a:lnTo>
                  <a:lnTo>
                    <a:pt x="287" y="3101"/>
                  </a:lnTo>
                  <a:lnTo>
                    <a:pt x="165" y="2494"/>
                  </a:lnTo>
                  <a:lnTo>
                    <a:pt x="1" y="1888"/>
                  </a:lnTo>
                  <a:lnTo>
                    <a:pt x="1" y="1483"/>
                  </a:lnTo>
                  <a:lnTo>
                    <a:pt x="42" y="944"/>
                  </a:lnTo>
                  <a:lnTo>
                    <a:pt x="205" y="472"/>
                  </a:lnTo>
                  <a:lnTo>
                    <a:pt x="328" y="270"/>
                  </a:lnTo>
                  <a:lnTo>
                    <a:pt x="533" y="270"/>
                  </a:lnTo>
                  <a:lnTo>
                    <a:pt x="779" y="67"/>
                  </a:lnTo>
                  <a:lnTo>
                    <a:pt x="1065" y="0"/>
                  </a:lnTo>
                  <a:lnTo>
                    <a:pt x="106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2110525" y="1712350"/>
              <a:ext cx="44050" cy="55650"/>
            </a:xfrm>
            <a:custGeom>
              <a:pathLst>
                <a:path extrusionOk="0" h="2226" w="1762">
                  <a:moveTo>
                    <a:pt x="1393" y="68"/>
                  </a:moveTo>
                  <a:lnTo>
                    <a:pt x="1638" y="0"/>
                  </a:lnTo>
                  <a:lnTo>
                    <a:pt x="1761" y="270"/>
                  </a:lnTo>
                  <a:lnTo>
                    <a:pt x="1761" y="607"/>
                  </a:lnTo>
                  <a:lnTo>
                    <a:pt x="1761" y="944"/>
                  </a:lnTo>
                  <a:lnTo>
                    <a:pt x="1761" y="1349"/>
                  </a:lnTo>
                  <a:lnTo>
                    <a:pt x="1761" y="1888"/>
                  </a:lnTo>
                  <a:lnTo>
                    <a:pt x="1516" y="1686"/>
                  </a:lnTo>
                  <a:lnTo>
                    <a:pt x="1270" y="1686"/>
                  </a:lnTo>
                  <a:lnTo>
                    <a:pt x="1065" y="1686"/>
                  </a:lnTo>
                  <a:lnTo>
                    <a:pt x="860" y="1888"/>
                  </a:lnTo>
                  <a:lnTo>
                    <a:pt x="410" y="1955"/>
                  </a:lnTo>
                  <a:lnTo>
                    <a:pt x="1" y="2225"/>
                  </a:lnTo>
                  <a:lnTo>
                    <a:pt x="1" y="2158"/>
                  </a:lnTo>
                  <a:lnTo>
                    <a:pt x="1" y="1955"/>
                  </a:lnTo>
                  <a:lnTo>
                    <a:pt x="205" y="1821"/>
                  </a:lnTo>
                  <a:lnTo>
                    <a:pt x="369" y="1551"/>
                  </a:lnTo>
                  <a:lnTo>
                    <a:pt x="533" y="1281"/>
                  </a:lnTo>
                  <a:lnTo>
                    <a:pt x="697" y="1012"/>
                  </a:lnTo>
                  <a:lnTo>
                    <a:pt x="820" y="675"/>
                  </a:lnTo>
                  <a:lnTo>
                    <a:pt x="942" y="405"/>
                  </a:lnTo>
                  <a:lnTo>
                    <a:pt x="1106" y="270"/>
                  </a:lnTo>
                  <a:lnTo>
                    <a:pt x="1393" y="68"/>
                  </a:lnTo>
                  <a:lnTo>
                    <a:pt x="1393" y="6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936525" y="1838750"/>
              <a:ext cx="159700" cy="210700"/>
            </a:xfrm>
            <a:custGeom>
              <a:pathLst>
                <a:path extrusionOk="0" h="8428" w="6388">
                  <a:moveTo>
                    <a:pt x="6183" y="1"/>
                  </a:moveTo>
                  <a:lnTo>
                    <a:pt x="6306" y="472"/>
                  </a:lnTo>
                  <a:lnTo>
                    <a:pt x="6388" y="944"/>
                  </a:lnTo>
                  <a:lnTo>
                    <a:pt x="6388" y="1551"/>
                  </a:lnTo>
                  <a:lnTo>
                    <a:pt x="6347" y="2090"/>
                  </a:lnTo>
                  <a:lnTo>
                    <a:pt x="6183" y="2495"/>
                  </a:lnTo>
                  <a:lnTo>
                    <a:pt x="6060" y="3102"/>
                  </a:lnTo>
                  <a:lnTo>
                    <a:pt x="5855" y="3574"/>
                  </a:lnTo>
                  <a:lnTo>
                    <a:pt x="5651" y="4046"/>
                  </a:lnTo>
                  <a:lnTo>
                    <a:pt x="5323" y="4383"/>
                  </a:lnTo>
                  <a:lnTo>
                    <a:pt x="5036" y="4720"/>
                  </a:lnTo>
                  <a:lnTo>
                    <a:pt x="4709" y="5124"/>
                  </a:lnTo>
                  <a:lnTo>
                    <a:pt x="4422" y="5529"/>
                  </a:lnTo>
                  <a:lnTo>
                    <a:pt x="4054" y="5798"/>
                  </a:lnTo>
                  <a:lnTo>
                    <a:pt x="3726" y="6135"/>
                  </a:lnTo>
                  <a:lnTo>
                    <a:pt x="3358" y="6472"/>
                  </a:lnTo>
                  <a:lnTo>
                    <a:pt x="3030" y="6810"/>
                  </a:lnTo>
                  <a:lnTo>
                    <a:pt x="2662" y="7012"/>
                  </a:lnTo>
                  <a:lnTo>
                    <a:pt x="2293" y="7214"/>
                  </a:lnTo>
                  <a:lnTo>
                    <a:pt x="1925" y="7484"/>
                  </a:lnTo>
                  <a:lnTo>
                    <a:pt x="1597" y="7753"/>
                  </a:lnTo>
                  <a:lnTo>
                    <a:pt x="1229" y="7821"/>
                  </a:lnTo>
                  <a:lnTo>
                    <a:pt x="983" y="8090"/>
                  </a:lnTo>
                  <a:lnTo>
                    <a:pt x="697" y="8158"/>
                  </a:lnTo>
                  <a:lnTo>
                    <a:pt x="451" y="8428"/>
                  </a:lnTo>
                  <a:lnTo>
                    <a:pt x="164" y="7956"/>
                  </a:lnTo>
                  <a:lnTo>
                    <a:pt x="1" y="7484"/>
                  </a:lnTo>
                  <a:lnTo>
                    <a:pt x="1" y="7079"/>
                  </a:lnTo>
                  <a:lnTo>
                    <a:pt x="164" y="6607"/>
                  </a:lnTo>
                  <a:lnTo>
                    <a:pt x="246" y="6270"/>
                  </a:lnTo>
                  <a:lnTo>
                    <a:pt x="451" y="6068"/>
                  </a:lnTo>
                  <a:lnTo>
                    <a:pt x="656" y="5663"/>
                  </a:lnTo>
                  <a:lnTo>
                    <a:pt x="983" y="5461"/>
                  </a:lnTo>
                  <a:lnTo>
                    <a:pt x="1229" y="5124"/>
                  </a:lnTo>
                  <a:lnTo>
                    <a:pt x="1597" y="4922"/>
                  </a:lnTo>
                  <a:lnTo>
                    <a:pt x="1925" y="4585"/>
                  </a:lnTo>
                  <a:lnTo>
                    <a:pt x="2293" y="4383"/>
                  </a:lnTo>
                  <a:lnTo>
                    <a:pt x="2621" y="4046"/>
                  </a:lnTo>
                  <a:lnTo>
                    <a:pt x="2948" y="3708"/>
                  </a:lnTo>
                  <a:lnTo>
                    <a:pt x="3276" y="3439"/>
                  </a:lnTo>
                  <a:lnTo>
                    <a:pt x="3603" y="3169"/>
                  </a:lnTo>
                  <a:lnTo>
                    <a:pt x="3849" y="2967"/>
                  </a:lnTo>
                  <a:lnTo>
                    <a:pt x="4095" y="2697"/>
                  </a:lnTo>
                  <a:lnTo>
                    <a:pt x="4299" y="2428"/>
                  </a:lnTo>
                  <a:lnTo>
                    <a:pt x="4504" y="2158"/>
                  </a:lnTo>
                  <a:lnTo>
                    <a:pt x="4668" y="1753"/>
                  </a:lnTo>
                  <a:lnTo>
                    <a:pt x="4873" y="1484"/>
                  </a:lnTo>
                  <a:lnTo>
                    <a:pt x="5077" y="1214"/>
                  </a:lnTo>
                  <a:lnTo>
                    <a:pt x="5323" y="944"/>
                  </a:lnTo>
                  <a:lnTo>
                    <a:pt x="5732" y="472"/>
                  </a:lnTo>
                  <a:lnTo>
                    <a:pt x="6183" y="1"/>
                  </a:lnTo>
                  <a:lnTo>
                    <a:pt x="6183" y="1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553725" y="1860650"/>
              <a:ext cx="708325" cy="691050"/>
            </a:xfrm>
            <a:custGeom>
              <a:pathLst>
                <a:path extrusionOk="0" h="27642" w="28333">
                  <a:moveTo>
                    <a:pt x="25589" y="1"/>
                  </a:moveTo>
                  <a:lnTo>
                    <a:pt x="25671" y="338"/>
                  </a:lnTo>
                  <a:lnTo>
                    <a:pt x="25712" y="945"/>
                  </a:lnTo>
                  <a:lnTo>
                    <a:pt x="25712" y="1484"/>
                  </a:lnTo>
                  <a:lnTo>
                    <a:pt x="25630" y="2091"/>
                  </a:lnTo>
                  <a:lnTo>
                    <a:pt x="25466" y="2698"/>
                  </a:lnTo>
                  <a:lnTo>
                    <a:pt x="25343" y="3237"/>
                  </a:lnTo>
                  <a:lnTo>
                    <a:pt x="25139" y="3978"/>
                  </a:lnTo>
                  <a:lnTo>
                    <a:pt x="24975" y="4653"/>
                  </a:lnTo>
                  <a:lnTo>
                    <a:pt x="24729" y="5327"/>
                  </a:lnTo>
                  <a:lnTo>
                    <a:pt x="24524" y="6001"/>
                  </a:lnTo>
                  <a:lnTo>
                    <a:pt x="24361" y="6608"/>
                  </a:lnTo>
                  <a:lnTo>
                    <a:pt x="24238" y="7417"/>
                  </a:lnTo>
                  <a:lnTo>
                    <a:pt x="24074" y="8091"/>
                  </a:lnTo>
                  <a:lnTo>
                    <a:pt x="24033" y="8832"/>
                  </a:lnTo>
                  <a:lnTo>
                    <a:pt x="23992" y="9439"/>
                  </a:lnTo>
                  <a:lnTo>
                    <a:pt x="24115" y="10248"/>
                  </a:lnTo>
                  <a:lnTo>
                    <a:pt x="24361" y="9911"/>
                  </a:lnTo>
                  <a:lnTo>
                    <a:pt x="24606" y="9641"/>
                  </a:lnTo>
                  <a:lnTo>
                    <a:pt x="24811" y="9304"/>
                  </a:lnTo>
                  <a:lnTo>
                    <a:pt x="25057" y="8967"/>
                  </a:lnTo>
                  <a:lnTo>
                    <a:pt x="25221" y="8495"/>
                  </a:lnTo>
                  <a:lnTo>
                    <a:pt x="25425" y="8158"/>
                  </a:lnTo>
                  <a:lnTo>
                    <a:pt x="25589" y="7754"/>
                  </a:lnTo>
                  <a:lnTo>
                    <a:pt x="25794" y="7417"/>
                  </a:lnTo>
                  <a:lnTo>
                    <a:pt x="25917" y="6945"/>
                  </a:lnTo>
                  <a:lnTo>
                    <a:pt x="26080" y="6473"/>
                  </a:lnTo>
                  <a:lnTo>
                    <a:pt x="26244" y="6001"/>
                  </a:lnTo>
                  <a:lnTo>
                    <a:pt x="26449" y="5664"/>
                  </a:lnTo>
                  <a:lnTo>
                    <a:pt x="26572" y="5192"/>
                  </a:lnTo>
                  <a:lnTo>
                    <a:pt x="26735" y="4720"/>
                  </a:lnTo>
                  <a:lnTo>
                    <a:pt x="26899" y="4383"/>
                  </a:lnTo>
                  <a:lnTo>
                    <a:pt x="27104" y="4046"/>
                  </a:lnTo>
                  <a:lnTo>
                    <a:pt x="27145" y="4653"/>
                  </a:lnTo>
                  <a:lnTo>
                    <a:pt x="27186" y="5394"/>
                  </a:lnTo>
                  <a:lnTo>
                    <a:pt x="27104" y="6271"/>
                  </a:lnTo>
                  <a:lnTo>
                    <a:pt x="27022" y="7080"/>
                  </a:lnTo>
                  <a:lnTo>
                    <a:pt x="26858" y="7889"/>
                  </a:lnTo>
                  <a:lnTo>
                    <a:pt x="26653" y="8832"/>
                  </a:lnTo>
                  <a:lnTo>
                    <a:pt x="26408" y="9709"/>
                  </a:lnTo>
                  <a:lnTo>
                    <a:pt x="26203" y="10720"/>
                  </a:lnTo>
                  <a:lnTo>
                    <a:pt x="25917" y="11596"/>
                  </a:lnTo>
                  <a:lnTo>
                    <a:pt x="25671" y="12540"/>
                  </a:lnTo>
                  <a:lnTo>
                    <a:pt x="25384" y="13484"/>
                  </a:lnTo>
                  <a:lnTo>
                    <a:pt x="25139" y="14495"/>
                  </a:lnTo>
                  <a:lnTo>
                    <a:pt x="24893" y="15372"/>
                  </a:lnTo>
                  <a:lnTo>
                    <a:pt x="24688" y="16248"/>
                  </a:lnTo>
                  <a:lnTo>
                    <a:pt x="24524" y="17125"/>
                  </a:lnTo>
                  <a:lnTo>
                    <a:pt x="24443" y="18068"/>
                  </a:lnTo>
                  <a:lnTo>
                    <a:pt x="24361" y="18405"/>
                  </a:lnTo>
                  <a:lnTo>
                    <a:pt x="24361" y="18810"/>
                  </a:lnTo>
                  <a:lnTo>
                    <a:pt x="24361" y="19147"/>
                  </a:lnTo>
                  <a:lnTo>
                    <a:pt x="24361" y="19552"/>
                  </a:lnTo>
                  <a:lnTo>
                    <a:pt x="24361" y="19956"/>
                  </a:lnTo>
                  <a:lnTo>
                    <a:pt x="24361" y="20361"/>
                  </a:lnTo>
                  <a:lnTo>
                    <a:pt x="24361" y="20765"/>
                  </a:lnTo>
                  <a:lnTo>
                    <a:pt x="24361" y="21237"/>
                  </a:lnTo>
                  <a:lnTo>
                    <a:pt x="24647" y="20630"/>
                  </a:lnTo>
                  <a:lnTo>
                    <a:pt x="24975" y="20091"/>
                  </a:lnTo>
                  <a:lnTo>
                    <a:pt x="25261" y="19484"/>
                  </a:lnTo>
                  <a:lnTo>
                    <a:pt x="25548" y="18945"/>
                  </a:lnTo>
                  <a:lnTo>
                    <a:pt x="25794" y="18271"/>
                  </a:lnTo>
                  <a:lnTo>
                    <a:pt x="26039" y="17664"/>
                  </a:lnTo>
                  <a:lnTo>
                    <a:pt x="26285" y="17057"/>
                  </a:lnTo>
                  <a:lnTo>
                    <a:pt x="26572" y="16450"/>
                  </a:lnTo>
                  <a:lnTo>
                    <a:pt x="26776" y="15709"/>
                  </a:lnTo>
                  <a:lnTo>
                    <a:pt x="26981" y="15102"/>
                  </a:lnTo>
                  <a:lnTo>
                    <a:pt x="27186" y="14361"/>
                  </a:lnTo>
                  <a:lnTo>
                    <a:pt x="27390" y="13754"/>
                  </a:lnTo>
                  <a:lnTo>
                    <a:pt x="27554" y="13080"/>
                  </a:lnTo>
                  <a:lnTo>
                    <a:pt x="27759" y="12405"/>
                  </a:lnTo>
                  <a:lnTo>
                    <a:pt x="27964" y="11731"/>
                  </a:lnTo>
                  <a:lnTo>
                    <a:pt x="28168" y="11125"/>
                  </a:lnTo>
                  <a:lnTo>
                    <a:pt x="28291" y="12136"/>
                  </a:lnTo>
                  <a:lnTo>
                    <a:pt x="28332" y="13349"/>
                  </a:lnTo>
                  <a:lnTo>
                    <a:pt x="28291" y="14495"/>
                  </a:lnTo>
                  <a:lnTo>
                    <a:pt x="28209" y="15709"/>
                  </a:lnTo>
                  <a:lnTo>
                    <a:pt x="28005" y="16855"/>
                  </a:lnTo>
                  <a:lnTo>
                    <a:pt x="27759" y="18068"/>
                  </a:lnTo>
                  <a:lnTo>
                    <a:pt x="27431" y="19214"/>
                  </a:lnTo>
                  <a:lnTo>
                    <a:pt x="27063" y="20361"/>
                  </a:lnTo>
                  <a:lnTo>
                    <a:pt x="26572" y="21372"/>
                  </a:lnTo>
                  <a:lnTo>
                    <a:pt x="26080" y="22383"/>
                  </a:lnTo>
                  <a:lnTo>
                    <a:pt x="25548" y="23259"/>
                  </a:lnTo>
                  <a:lnTo>
                    <a:pt x="25016" y="24136"/>
                  </a:lnTo>
                  <a:lnTo>
                    <a:pt x="24361" y="24810"/>
                  </a:lnTo>
                  <a:lnTo>
                    <a:pt x="23747" y="25417"/>
                  </a:lnTo>
                  <a:lnTo>
                    <a:pt x="23092" y="25889"/>
                  </a:lnTo>
                  <a:lnTo>
                    <a:pt x="22436" y="26293"/>
                  </a:lnTo>
                  <a:lnTo>
                    <a:pt x="21740" y="26967"/>
                  </a:lnTo>
                  <a:lnTo>
                    <a:pt x="21249" y="27439"/>
                  </a:lnTo>
                  <a:lnTo>
                    <a:pt x="20881" y="27641"/>
                  </a:lnTo>
                  <a:lnTo>
                    <a:pt x="20676" y="27641"/>
                  </a:lnTo>
                  <a:lnTo>
                    <a:pt x="20512" y="27372"/>
                  </a:lnTo>
                  <a:lnTo>
                    <a:pt x="20471" y="26967"/>
                  </a:lnTo>
                  <a:lnTo>
                    <a:pt x="20430" y="26428"/>
                  </a:lnTo>
                  <a:lnTo>
                    <a:pt x="20553" y="25889"/>
                  </a:lnTo>
                  <a:lnTo>
                    <a:pt x="20594" y="25080"/>
                  </a:lnTo>
                  <a:lnTo>
                    <a:pt x="20717" y="24338"/>
                  </a:lnTo>
                  <a:lnTo>
                    <a:pt x="20799" y="23529"/>
                  </a:lnTo>
                  <a:lnTo>
                    <a:pt x="20922" y="22720"/>
                  </a:lnTo>
                  <a:lnTo>
                    <a:pt x="20963" y="21911"/>
                  </a:lnTo>
                  <a:lnTo>
                    <a:pt x="20963" y="21170"/>
                  </a:lnTo>
                  <a:lnTo>
                    <a:pt x="20881" y="20563"/>
                  </a:lnTo>
                  <a:lnTo>
                    <a:pt x="20758" y="20091"/>
                  </a:lnTo>
                  <a:lnTo>
                    <a:pt x="20267" y="20023"/>
                  </a:lnTo>
                  <a:lnTo>
                    <a:pt x="19816" y="20158"/>
                  </a:lnTo>
                  <a:lnTo>
                    <a:pt x="19366" y="20495"/>
                  </a:lnTo>
                  <a:lnTo>
                    <a:pt x="18956" y="20967"/>
                  </a:lnTo>
                  <a:lnTo>
                    <a:pt x="18506" y="21507"/>
                  </a:lnTo>
                  <a:lnTo>
                    <a:pt x="18097" y="22248"/>
                  </a:lnTo>
                  <a:lnTo>
                    <a:pt x="17646" y="22922"/>
                  </a:lnTo>
                  <a:lnTo>
                    <a:pt x="17278" y="23731"/>
                  </a:lnTo>
                  <a:lnTo>
                    <a:pt x="16868" y="24405"/>
                  </a:lnTo>
                  <a:lnTo>
                    <a:pt x="16459" y="25147"/>
                  </a:lnTo>
                  <a:lnTo>
                    <a:pt x="15968" y="25754"/>
                  </a:lnTo>
                  <a:lnTo>
                    <a:pt x="15599" y="26361"/>
                  </a:lnTo>
                  <a:lnTo>
                    <a:pt x="15149" y="26765"/>
                  </a:lnTo>
                  <a:lnTo>
                    <a:pt x="14739" y="27035"/>
                  </a:lnTo>
                  <a:lnTo>
                    <a:pt x="14371" y="27170"/>
                  </a:lnTo>
                  <a:lnTo>
                    <a:pt x="13962" y="27170"/>
                  </a:lnTo>
                  <a:lnTo>
                    <a:pt x="13716" y="26832"/>
                  </a:lnTo>
                  <a:lnTo>
                    <a:pt x="13716" y="26563"/>
                  </a:lnTo>
                  <a:lnTo>
                    <a:pt x="13798" y="26226"/>
                  </a:lnTo>
                  <a:lnTo>
                    <a:pt x="14043" y="25889"/>
                  </a:lnTo>
                  <a:lnTo>
                    <a:pt x="14371" y="25214"/>
                  </a:lnTo>
                  <a:lnTo>
                    <a:pt x="14698" y="24540"/>
                  </a:lnTo>
                  <a:lnTo>
                    <a:pt x="14903" y="23934"/>
                  </a:lnTo>
                  <a:lnTo>
                    <a:pt x="15108" y="23462"/>
                  </a:lnTo>
                  <a:lnTo>
                    <a:pt x="15149" y="22990"/>
                  </a:lnTo>
                  <a:lnTo>
                    <a:pt x="15149" y="22585"/>
                  </a:lnTo>
                  <a:lnTo>
                    <a:pt x="15067" y="22248"/>
                  </a:lnTo>
                  <a:lnTo>
                    <a:pt x="14944" y="22113"/>
                  </a:lnTo>
                  <a:lnTo>
                    <a:pt x="14739" y="21978"/>
                  </a:lnTo>
                  <a:lnTo>
                    <a:pt x="14658" y="21911"/>
                  </a:lnTo>
                  <a:lnTo>
                    <a:pt x="14453" y="21911"/>
                  </a:lnTo>
                  <a:lnTo>
                    <a:pt x="14248" y="21978"/>
                  </a:lnTo>
                  <a:lnTo>
                    <a:pt x="13962" y="22046"/>
                  </a:lnTo>
                  <a:lnTo>
                    <a:pt x="13675" y="22248"/>
                  </a:lnTo>
                  <a:lnTo>
                    <a:pt x="13306" y="22383"/>
                  </a:lnTo>
                  <a:lnTo>
                    <a:pt x="12979" y="22720"/>
                  </a:lnTo>
                  <a:lnTo>
                    <a:pt x="12733" y="22922"/>
                  </a:lnTo>
                  <a:lnTo>
                    <a:pt x="12488" y="23192"/>
                  </a:lnTo>
                  <a:lnTo>
                    <a:pt x="12283" y="23462"/>
                  </a:lnTo>
                  <a:lnTo>
                    <a:pt x="12119" y="23799"/>
                  </a:lnTo>
                  <a:lnTo>
                    <a:pt x="11751" y="24473"/>
                  </a:lnTo>
                  <a:lnTo>
                    <a:pt x="11382" y="25214"/>
                  </a:lnTo>
                  <a:lnTo>
                    <a:pt x="11137" y="25484"/>
                  </a:lnTo>
                  <a:lnTo>
                    <a:pt x="10932" y="25754"/>
                  </a:lnTo>
                  <a:lnTo>
                    <a:pt x="10686" y="26023"/>
                  </a:lnTo>
                  <a:lnTo>
                    <a:pt x="10441" y="26361"/>
                  </a:lnTo>
                  <a:lnTo>
                    <a:pt x="10113" y="26495"/>
                  </a:lnTo>
                  <a:lnTo>
                    <a:pt x="9785" y="26698"/>
                  </a:lnTo>
                  <a:lnTo>
                    <a:pt x="9417" y="26832"/>
                  </a:lnTo>
                  <a:lnTo>
                    <a:pt x="9049" y="26900"/>
                  </a:lnTo>
                  <a:lnTo>
                    <a:pt x="9171" y="26630"/>
                  </a:lnTo>
                  <a:lnTo>
                    <a:pt x="9335" y="26361"/>
                  </a:lnTo>
                  <a:lnTo>
                    <a:pt x="9499" y="26023"/>
                  </a:lnTo>
                  <a:lnTo>
                    <a:pt x="9704" y="25686"/>
                  </a:lnTo>
                  <a:lnTo>
                    <a:pt x="9867" y="25214"/>
                  </a:lnTo>
                  <a:lnTo>
                    <a:pt x="10031" y="24810"/>
                  </a:lnTo>
                  <a:lnTo>
                    <a:pt x="10195" y="24405"/>
                  </a:lnTo>
                  <a:lnTo>
                    <a:pt x="10359" y="24001"/>
                  </a:lnTo>
                  <a:lnTo>
                    <a:pt x="10441" y="23529"/>
                  </a:lnTo>
                  <a:lnTo>
                    <a:pt x="10522" y="23125"/>
                  </a:lnTo>
                  <a:lnTo>
                    <a:pt x="10522" y="22720"/>
                  </a:lnTo>
                  <a:lnTo>
                    <a:pt x="10522" y="22518"/>
                  </a:lnTo>
                  <a:lnTo>
                    <a:pt x="10441" y="22248"/>
                  </a:lnTo>
                  <a:lnTo>
                    <a:pt x="10318" y="22181"/>
                  </a:lnTo>
                  <a:lnTo>
                    <a:pt x="10113" y="22113"/>
                  </a:lnTo>
                  <a:lnTo>
                    <a:pt x="9908" y="22248"/>
                  </a:lnTo>
                  <a:lnTo>
                    <a:pt x="9540" y="22450"/>
                  </a:lnTo>
                  <a:lnTo>
                    <a:pt x="9171" y="22855"/>
                  </a:lnTo>
                  <a:lnTo>
                    <a:pt x="8762" y="23327"/>
                  </a:lnTo>
                  <a:lnTo>
                    <a:pt x="8393" y="23934"/>
                  </a:lnTo>
                  <a:lnTo>
                    <a:pt x="8025" y="24540"/>
                  </a:lnTo>
                  <a:lnTo>
                    <a:pt x="7820" y="25214"/>
                  </a:lnTo>
                  <a:lnTo>
                    <a:pt x="7697" y="25889"/>
                  </a:lnTo>
                  <a:lnTo>
                    <a:pt x="7738" y="26630"/>
                  </a:lnTo>
                  <a:lnTo>
                    <a:pt x="7452" y="26563"/>
                  </a:lnTo>
                  <a:lnTo>
                    <a:pt x="7165" y="26563"/>
                  </a:lnTo>
                  <a:lnTo>
                    <a:pt x="6879" y="26563"/>
                  </a:lnTo>
                  <a:lnTo>
                    <a:pt x="6592" y="26563"/>
                  </a:lnTo>
                  <a:lnTo>
                    <a:pt x="6224" y="26495"/>
                  </a:lnTo>
                  <a:lnTo>
                    <a:pt x="5937" y="26495"/>
                  </a:lnTo>
                  <a:lnTo>
                    <a:pt x="5650" y="26495"/>
                  </a:lnTo>
                  <a:lnTo>
                    <a:pt x="5446" y="26495"/>
                  </a:lnTo>
                  <a:lnTo>
                    <a:pt x="5814" y="25889"/>
                  </a:lnTo>
                  <a:lnTo>
                    <a:pt x="6183" y="25282"/>
                  </a:lnTo>
                  <a:lnTo>
                    <a:pt x="6469" y="24675"/>
                  </a:lnTo>
                  <a:lnTo>
                    <a:pt x="6756" y="24068"/>
                  </a:lnTo>
                  <a:lnTo>
                    <a:pt x="6920" y="23462"/>
                  </a:lnTo>
                  <a:lnTo>
                    <a:pt x="7042" y="22922"/>
                  </a:lnTo>
                  <a:lnTo>
                    <a:pt x="7124" y="22450"/>
                  </a:lnTo>
                  <a:lnTo>
                    <a:pt x="7165" y="22046"/>
                  </a:lnTo>
                  <a:lnTo>
                    <a:pt x="7124" y="21641"/>
                  </a:lnTo>
                  <a:lnTo>
                    <a:pt x="7042" y="21439"/>
                  </a:lnTo>
                  <a:lnTo>
                    <a:pt x="6879" y="21304"/>
                  </a:lnTo>
                  <a:lnTo>
                    <a:pt x="6674" y="21372"/>
                  </a:lnTo>
                  <a:lnTo>
                    <a:pt x="6387" y="21507"/>
                  </a:lnTo>
                  <a:lnTo>
                    <a:pt x="6101" y="21844"/>
                  </a:lnTo>
                  <a:lnTo>
                    <a:pt x="5732" y="22383"/>
                  </a:lnTo>
                  <a:lnTo>
                    <a:pt x="5364" y="23125"/>
                  </a:lnTo>
                  <a:lnTo>
                    <a:pt x="4954" y="23596"/>
                  </a:lnTo>
                  <a:lnTo>
                    <a:pt x="4627" y="24001"/>
                  </a:lnTo>
                  <a:lnTo>
                    <a:pt x="4340" y="24338"/>
                  </a:lnTo>
                  <a:lnTo>
                    <a:pt x="4095" y="24675"/>
                  </a:lnTo>
                  <a:lnTo>
                    <a:pt x="3849" y="24877"/>
                  </a:lnTo>
                  <a:lnTo>
                    <a:pt x="3603" y="25080"/>
                  </a:lnTo>
                  <a:lnTo>
                    <a:pt x="3358" y="25147"/>
                  </a:lnTo>
                  <a:lnTo>
                    <a:pt x="3153" y="25282"/>
                  </a:lnTo>
                  <a:lnTo>
                    <a:pt x="2989" y="24810"/>
                  </a:lnTo>
                  <a:lnTo>
                    <a:pt x="2948" y="24405"/>
                  </a:lnTo>
                  <a:lnTo>
                    <a:pt x="2948" y="23866"/>
                  </a:lnTo>
                  <a:lnTo>
                    <a:pt x="3112" y="23394"/>
                  </a:lnTo>
                  <a:lnTo>
                    <a:pt x="3276" y="22787"/>
                  </a:lnTo>
                  <a:lnTo>
                    <a:pt x="3521" y="22248"/>
                  </a:lnTo>
                  <a:lnTo>
                    <a:pt x="3767" y="21641"/>
                  </a:lnTo>
                  <a:lnTo>
                    <a:pt x="4054" y="21102"/>
                  </a:lnTo>
                  <a:lnTo>
                    <a:pt x="4299" y="20495"/>
                  </a:lnTo>
                  <a:lnTo>
                    <a:pt x="4586" y="19956"/>
                  </a:lnTo>
                  <a:lnTo>
                    <a:pt x="4791" y="19417"/>
                  </a:lnTo>
                  <a:lnTo>
                    <a:pt x="4995" y="19012"/>
                  </a:lnTo>
                  <a:lnTo>
                    <a:pt x="5077" y="18540"/>
                  </a:lnTo>
                  <a:lnTo>
                    <a:pt x="5159" y="18271"/>
                  </a:lnTo>
                  <a:lnTo>
                    <a:pt x="5118" y="18001"/>
                  </a:lnTo>
                  <a:lnTo>
                    <a:pt x="4995" y="17934"/>
                  </a:lnTo>
                  <a:lnTo>
                    <a:pt x="4709" y="18068"/>
                  </a:lnTo>
                  <a:lnTo>
                    <a:pt x="4422" y="18405"/>
                  </a:lnTo>
                  <a:lnTo>
                    <a:pt x="4013" y="18810"/>
                  </a:lnTo>
                  <a:lnTo>
                    <a:pt x="3644" y="19282"/>
                  </a:lnTo>
                  <a:lnTo>
                    <a:pt x="3194" y="19686"/>
                  </a:lnTo>
                  <a:lnTo>
                    <a:pt x="2784" y="20158"/>
                  </a:lnTo>
                  <a:lnTo>
                    <a:pt x="2375" y="20563"/>
                  </a:lnTo>
                  <a:lnTo>
                    <a:pt x="2007" y="21035"/>
                  </a:lnTo>
                  <a:lnTo>
                    <a:pt x="1638" y="21304"/>
                  </a:lnTo>
                  <a:lnTo>
                    <a:pt x="1352" y="21507"/>
                  </a:lnTo>
                  <a:lnTo>
                    <a:pt x="1147" y="21507"/>
                  </a:lnTo>
                  <a:lnTo>
                    <a:pt x="1065" y="21507"/>
                  </a:lnTo>
                  <a:lnTo>
                    <a:pt x="1065" y="21170"/>
                  </a:lnTo>
                  <a:lnTo>
                    <a:pt x="1188" y="20698"/>
                  </a:lnTo>
                  <a:lnTo>
                    <a:pt x="1433" y="20023"/>
                  </a:lnTo>
                  <a:lnTo>
                    <a:pt x="1925" y="19080"/>
                  </a:lnTo>
                  <a:lnTo>
                    <a:pt x="1925" y="18608"/>
                  </a:lnTo>
                  <a:lnTo>
                    <a:pt x="1843" y="18405"/>
                  </a:lnTo>
                  <a:lnTo>
                    <a:pt x="1638" y="18203"/>
                  </a:lnTo>
                  <a:lnTo>
                    <a:pt x="1392" y="18136"/>
                  </a:lnTo>
                  <a:lnTo>
                    <a:pt x="1024" y="18001"/>
                  </a:lnTo>
                  <a:lnTo>
                    <a:pt x="696" y="17934"/>
                  </a:lnTo>
                  <a:lnTo>
                    <a:pt x="369" y="17866"/>
                  </a:lnTo>
                  <a:lnTo>
                    <a:pt x="164" y="17799"/>
                  </a:lnTo>
                  <a:lnTo>
                    <a:pt x="0" y="17596"/>
                  </a:lnTo>
                  <a:lnTo>
                    <a:pt x="82" y="17192"/>
                  </a:lnTo>
                  <a:lnTo>
                    <a:pt x="205" y="16855"/>
                  </a:lnTo>
                  <a:lnTo>
                    <a:pt x="451" y="16518"/>
                  </a:lnTo>
                  <a:lnTo>
                    <a:pt x="574" y="16248"/>
                  </a:lnTo>
                  <a:lnTo>
                    <a:pt x="778" y="16046"/>
                  </a:lnTo>
                  <a:lnTo>
                    <a:pt x="983" y="15844"/>
                  </a:lnTo>
                  <a:lnTo>
                    <a:pt x="1229" y="15641"/>
                  </a:lnTo>
                  <a:lnTo>
                    <a:pt x="1433" y="15170"/>
                  </a:lnTo>
                  <a:lnTo>
                    <a:pt x="1720" y="14765"/>
                  </a:lnTo>
                  <a:lnTo>
                    <a:pt x="1966" y="14293"/>
                  </a:lnTo>
                  <a:lnTo>
                    <a:pt x="2211" y="13889"/>
                  </a:lnTo>
                  <a:lnTo>
                    <a:pt x="1966" y="13619"/>
                  </a:lnTo>
                  <a:lnTo>
                    <a:pt x="1843" y="13619"/>
                  </a:lnTo>
                  <a:lnTo>
                    <a:pt x="1802" y="13282"/>
                  </a:lnTo>
                  <a:lnTo>
                    <a:pt x="1925" y="13012"/>
                  </a:lnTo>
                  <a:lnTo>
                    <a:pt x="1679" y="12810"/>
                  </a:lnTo>
                  <a:lnTo>
                    <a:pt x="1433" y="12608"/>
                  </a:lnTo>
                  <a:lnTo>
                    <a:pt x="1188" y="12405"/>
                  </a:lnTo>
                  <a:lnTo>
                    <a:pt x="983" y="12203"/>
                  </a:lnTo>
                  <a:lnTo>
                    <a:pt x="778" y="11866"/>
                  </a:lnTo>
                  <a:lnTo>
                    <a:pt x="696" y="11529"/>
                  </a:lnTo>
                  <a:lnTo>
                    <a:pt x="615" y="11125"/>
                  </a:lnTo>
                  <a:lnTo>
                    <a:pt x="696" y="10720"/>
                  </a:lnTo>
                  <a:lnTo>
                    <a:pt x="1433" y="10855"/>
                  </a:lnTo>
                  <a:lnTo>
                    <a:pt x="2252" y="10990"/>
                  </a:lnTo>
                  <a:lnTo>
                    <a:pt x="2989" y="10990"/>
                  </a:lnTo>
                  <a:lnTo>
                    <a:pt x="3808" y="10990"/>
                  </a:lnTo>
                  <a:lnTo>
                    <a:pt x="4545" y="10922"/>
                  </a:lnTo>
                  <a:lnTo>
                    <a:pt x="5323" y="10855"/>
                  </a:lnTo>
                  <a:lnTo>
                    <a:pt x="6060" y="10653"/>
                  </a:lnTo>
                  <a:lnTo>
                    <a:pt x="6838" y="10383"/>
                  </a:lnTo>
                  <a:lnTo>
                    <a:pt x="7534" y="10046"/>
                  </a:lnTo>
                  <a:lnTo>
                    <a:pt x="8271" y="9776"/>
                  </a:lnTo>
                  <a:lnTo>
                    <a:pt x="8967" y="9574"/>
                  </a:lnTo>
                  <a:lnTo>
                    <a:pt x="9704" y="9304"/>
                  </a:lnTo>
                  <a:lnTo>
                    <a:pt x="10359" y="8967"/>
                  </a:lnTo>
                  <a:lnTo>
                    <a:pt x="11055" y="8765"/>
                  </a:lnTo>
                  <a:lnTo>
                    <a:pt x="11710" y="8495"/>
                  </a:lnTo>
                  <a:lnTo>
                    <a:pt x="12365" y="8361"/>
                  </a:lnTo>
                  <a:lnTo>
                    <a:pt x="12283" y="9102"/>
                  </a:lnTo>
                  <a:lnTo>
                    <a:pt x="12160" y="10046"/>
                  </a:lnTo>
                  <a:lnTo>
                    <a:pt x="11874" y="10653"/>
                  </a:lnTo>
                  <a:lnTo>
                    <a:pt x="11587" y="11327"/>
                  </a:lnTo>
                  <a:lnTo>
                    <a:pt x="11178" y="11866"/>
                  </a:lnTo>
                  <a:lnTo>
                    <a:pt x="10768" y="12338"/>
                  </a:lnTo>
                  <a:lnTo>
                    <a:pt x="10277" y="12675"/>
                  </a:lnTo>
                  <a:lnTo>
                    <a:pt x="9826" y="13080"/>
                  </a:lnTo>
                  <a:lnTo>
                    <a:pt x="9253" y="13282"/>
                  </a:lnTo>
                  <a:lnTo>
                    <a:pt x="8680" y="13552"/>
                  </a:lnTo>
                  <a:lnTo>
                    <a:pt x="8107" y="13754"/>
                  </a:lnTo>
                  <a:lnTo>
                    <a:pt x="7575" y="14023"/>
                  </a:lnTo>
                  <a:lnTo>
                    <a:pt x="7001" y="14158"/>
                  </a:lnTo>
                  <a:lnTo>
                    <a:pt x="6469" y="14293"/>
                  </a:lnTo>
                  <a:lnTo>
                    <a:pt x="5978" y="14428"/>
                  </a:lnTo>
                  <a:lnTo>
                    <a:pt x="5528" y="14630"/>
                  </a:lnTo>
                  <a:lnTo>
                    <a:pt x="6183" y="14832"/>
                  </a:lnTo>
                  <a:lnTo>
                    <a:pt x="6879" y="15035"/>
                  </a:lnTo>
                  <a:lnTo>
                    <a:pt x="7575" y="15102"/>
                  </a:lnTo>
                  <a:lnTo>
                    <a:pt x="8312" y="15237"/>
                  </a:lnTo>
                  <a:lnTo>
                    <a:pt x="9008" y="15237"/>
                  </a:lnTo>
                  <a:lnTo>
                    <a:pt x="9704" y="15237"/>
                  </a:lnTo>
                  <a:lnTo>
                    <a:pt x="10441" y="15170"/>
                  </a:lnTo>
                  <a:lnTo>
                    <a:pt x="11178" y="15102"/>
                  </a:lnTo>
                  <a:lnTo>
                    <a:pt x="11874" y="14900"/>
                  </a:lnTo>
                  <a:lnTo>
                    <a:pt x="12610" y="14698"/>
                  </a:lnTo>
                  <a:lnTo>
                    <a:pt x="13306" y="14428"/>
                  </a:lnTo>
                  <a:lnTo>
                    <a:pt x="14043" y="14158"/>
                  </a:lnTo>
                  <a:lnTo>
                    <a:pt x="14739" y="13754"/>
                  </a:lnTo>
                  <a:lnTo>
                    <a:pt x="15395" y="13417"/>
                  </a:lnTo>
                  <a:lnTo>
                    <a:pt x="16091" y="13012"/>
                  </a:lnTo>
                  <a:lnTo>
                    <a:pt x="16868" y="12608"/>
                  </a:lnTo>
                  <a:lnTo>
                    <a:pt x="17483" y="11934"/>
                  </a:lnTo>
                  <a:lnTo>
                    <a:pt x="18138" y="11462"/>
                  </a:lnTo>
                  <a:lnTo>
                    <a:pt x="18752" y="10855"/>
                  </a:lnTo>
                  <a:lnTo>
                    <a:pt x="19407" y="10248"/>
                  </a:lnTo>
                  <a:lnTo>
                    <a:pt x="19980" y="9439"/>
                  </a:lnTo>
                  <a:lnTo>
                    <a:pt x="20594" y="8832"/>
                  </a:lnTo>
                  <a:lnTo>
                    <a:pt x="21167" y="8091"/>
                  </a:lnTo>
                  <a:lnTo>
                    <a:pt x="21781" y="7417"/>
                  </a:lnTo>
                  <a:lnTo>
                    <a:pt x="22314" y="6540"/>
                  </a:lnTo>
                  <a:lnTo>
                    <a:pt x="22846" y="5664"/>
                  </a:lnTo>
                  <a:lnTo>
                    <a:pt x="23337" y="4787"/>
                  </a:lnTo>
                  <a:lnTo>
                    <a:pt x="23869" y="3978"/>
                  </a:lnTo>
                  <a:lnTo>
                    <a:pt x="24279" y="2900"/>
                  </a:lnTo>
                  <a:lnTo>
                    <a:pt x="24729" y="1956"/>
                  </a:lnTo>
                  <a:lnTo>
                    <a:pt x="25139" y="945"/>
                  </a:lnTo>
                  <a:lnTo>
                    <a:pt x="25589" y="1"/>
                  </a:lnTo>
                  <a:lnTo>
                    <a:pt x="25589" y="1"/>
                  </a:lnTo>
                  <a:close/>
                </a:path>
              </a:pathLst>
            </a:custGeom>
            <a:solidFill>
              <a:srgbClr val="FFE8E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1088000" y="2128650"/>
              <a:ext cx="60425" cy="161800"/>
            </a:xfrm>
            <a:custGeom>
              <a:pathLst>
                <a:path extrusionOk="0" h="6472" w="2417">
                  <a:moveTo>
                    <a:pt x="2294" y="0"/>
                  </a:moveTo>
                  <a:lnTo>
                    <a:pt x="2376" y="405"/>
                  </a:lnTo>
                  <a:lnTo>
                    <a:pt x="2417" y="1011"/>
                  </a:lnTo>
                  <a:lnTo>
                    <a:pt x="2376" y="1348"/>
                  </a:lnTo>
                  <a:lnTo>
                    <a:pt x="2376" y="1685"/>
                  </a:lnTo>
                  <a:lnTo>
                    <a:pt x="2335" y="2090"/>
                  </a:lnTo>
                  <a:lnTo>
                    <a:pt x="2294" y="2494"/>
                  </a:lnTo>
                  <a:lnTo>
                    <a:pt x="2212" y="2832"/>
                  </a:lnTo>
                  <a:lnTo>
                    <a:pt x="2130" y="3236"/>
                  </a:lnTo>
                  <a:lnTo>
                    <a:pt x="2048" y="3573"/>
                  </a:lnTo>
                  <a:lnTo>
                    <a:pt x="1966" y="3978"/>
                  </a:lnTo>
                  <a:lnTo>
                    <a:pt x="1680" y="4652"/>
                  </a:lnTo>
                  <a:lnTo>
                    <a:pt x="1434" y="5326"/>
                  </a:lnTo>
                  <a:lnTo>
                    <a:pt x="1106" y="5730"/>
                  </a:lnTo>
                  <a:lnTo>
                    <a:pt x="779" y="6135"/>
                  </a:lnTo>
                  <a:lnTo>
                    <a:pt x="410" y="6337"/>
                  </a:lnTo>
                  <a:lnTo>
                    <a:pt x="1" y="6472"/>
                  </a:lnTo>
                  <a:lnTo>
                    <a:pt x="83" y="5933"/>
                  </a:lnTo>
                  <a:lnTo>
                    <a:pt x="247" y="5461"/>
                  </a:lnTo>
                  <a:lnTo>
                    <a:pt x="369" y="4989"/>
                  </a:lnTo>
                  <a:lnTo>
                    <a:pt x="533" y="4584"/>
                  </a:lnTo>
                  <a:lnTo>
                    <a:pt x="697" y="3978"/>
                  </a:lnTo>
                  <a:lnTo>
                    <a:pt x="943" y="3438"/>
                  </a:lnTo>
                  <a:lnTo>
                    <a:pt x="1147" y="2832"/>
                  </a:lnTo>
                  <a:lnTo>
                    <a:pt x="1393" y="2360"/>
                  </a:lnTo>
                  <a:lnTo>
                    <a:pt x="1598" y="1753"/>
                  </a:lnTo>
                  <a:lnTo>
                    <a:pt x="1843" y="1214"/>
                  </a:lnTo>
                  <a:lnTo>
                    <a:pt x="2048" y="607"/>
                  </a:lnTo>
                  <a:lnTo>
                    <a:pt x="2294" y="0"/>
                  </a:lnTo>
                  <a:lnTo>
                    <a:pt x="229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1355150" y="2138750"/>
              <a:ext cx="810675" cy="530925"/>
            </a:xfrm>
            <a:custGeom>
              <a:pathLst>
                <a:path extrusionOk="0" h="21237" w="32427">
                  <a:moveTo>
                    <a:pt x="3726" y="1"/>
                  </a:moveTo>
                  <a:lnTo>
                    <a:pt x="5118" y="472"/>
                  </a:lnTo>
                  <a:lnTo>
                    <a:pt x="6551" y="1214"/>
                  </a:lnTo>
                  <a:lnTo>
                    <a:pt x="7943" y="1956"/>
                  </a:lnTo>
                  <a:lnTo>
                    <a:pt x="9417" y="2899"/>
                  </a:lnTo>
                  <a:lnTo>
                    <a:pt x="10850" y="3708"/>
                  </a:lnTo>
                  <a:lnTo>
                    <a:pt x="12324" y="4652"/>
                  </a:lnTo>
                  <a:lnTo>
                    <a:pt x="13757" y="5394"/>
                  </a:lnTo>
                  <a:lnTo>
                    <a:pt x="15231" y="6203"/>
                  </a:lnTo>
                  <a:lnTo>
                    <a:pt x="16664" y="6742"/>
                  </a:lnTo>
                  <a:lnTo>
                    <a:pt x="18138" y="7147"/>
                  </a:lnTo>
                  <a:lnTo>
                    <a:pt x="19571" y="7349"/>
                  </a:lnTo>
                  <a:lnTo>
                    <a:pt x="21045" y="7349"/>
                  </a:lnTo>
                  <a:lnTo>
                    <a:pt x="22478" y="7012"/>
                  </a:lnTo>
                  <a:lnTo>
                    <a:pt x="23870" y="6338"/>
                  </a:lnTo>
                  <a:lnTo>
                    <a:pt x="25303" y="5326"/>
                  </a:lnTo>
                  <a:lnTo>
                    <a:pt x="26777" y="3911"/>
                  </a:lnTo>
                  <a:lnTo>
                    <a:pt x="27063" y="3574"/>
                  </a:lnTo>
                  <a:lnTo>
                    <a:pt x="27391" y="3304"/>
                  </a:lnTo>
                  <a:lnTo>
                    <a:pt x="27677" y="2967"/>
                  </a:lnTo>
                  <a:lnTo>
                    <a:pt x="28005" y="2765"/>
                  </a:lnTo>
                  <a:lnTo>
                    <a:pt x="28291" y="2428"/>
                  </a:lnTo>
                  <a:lnTo>
                    <a:pt x="28660" y="2158"/>
                  </a:lnTo>
                  <a:lnTo>
                    <a:pt x="28947" y="1888"/>
                  </a:lnTo>
                  <a:lnTo>
                    <a:pt x="29315" y="1686"/>
                  </a:lnTo>
                  <a:lnTo>
                    <a:pt x="29602" y="1349"/>
                  </a:lnTo>
                  <a:lnTo>
                    <a:pt x="29929" y="1079"/>
                  </a:lnTo>
                  <a:lnTo>
                    <a:pt x="30257" y="810"/>
                  </a:lnTo>
                  <a:lnTo>
                    <a:pt x="30584" y="675"/>
                  </a:lnTo>
                  <a:lnTo>
                    <a:pt x="30912" y="472"/>
                  </a:lnTo>
                  <a:lnTo>
                    <a:pt x="31239" y="203"/>
                  </a:lnTo>
                  <a:lnTo>
                    <a:pt x="31608" y="68"/>
                  </a:lnTo>
                  <a:lnTo>
                    <a:pt x="31976" y="1"/>
                  </a:lnTo>
                  <a:lnTo>
                    <a:pt x="32140" y="810"/>
                  </a:lnTo>
                  <a:lnTo>
                    <a:pt x="32304" y="1753"/>
                  </a:lnTo>
                  <a:lnTo>
                    <a:pt x="32386" y="2765"/>
                  </a:lnTo>
                  <a:lnTo>
                    <a:pt x="32427" y="3776"/>
                  </a:lnTo>
                  <a:lnTo>
                    <a:pt x="32386" y="4720"/>
                  </a:lnTo>
                  <a:lnTo>
                    <a:pt x="32345" y="5731"/>
                  </a:lnTo>
                  <a:lnTo>
                    <a:pt x="32181" y="6742"/>
                  </a:lnTo>
                  <a:lnTo>
                    <a:pt x="32058" y="7753"/>
                  </a:lnTo>
                  <a:lnTo>
                    <a:pt x="31812" y="8630"/>
                  </a:lnTo>
                  <a:lnTo>
                    <a:pt x="31567" y="9506"/>
                  </a:lnTo>
                  <a:lnTo>
                    <a:pt x="31280" y="10248"/>
                  </a:lnTo>
                  <a:lnTo>
                    <a:pt x="30953" y="10989"/>
                  </a:lnTo>
                  <a:lnTo>
                    <a:pt x="30543" y="11529"/>
                  </a:lnTo>
                  <a:lnTo>
                    <a:pt x="30175" y="11933"/>
                  </a:lnTo>
                  <a:lnTo>
                    <a:pt x="29724" y="12270"/>
                  </a:lnTo>
                  <a:lnTo>
                    <a:pt x="29315" y="12472"/>
                  </a:lnTo>
                  <a:lnTo>
                    <a:pt x="29069" y="12270"/>
                  </a:lnTo>
                  <a:lnTo>
                    <a:pt x="28824" y="12270"/>
                  </a:lnTo>
                  <a:lnTo>
                    <a:pt x="28578" y="12472"/>
                  </a:lnTo>
                  <a:lnTo>
                    <a:pt x="28373" y="12877"/>
                  </a:lnTo>
                  <a:lnTo>
                    <a:pt x="28128" y="13281"/>
                  </a:lnTo>
                  <a:lnTo>
                    <a:pt x="27923" y="13821"/>
                  </a:lnTo>
                  <a:lnTo>
                    <a:pt x="27677" y="14360"/>
                  </a:lnTo>
                  <a:lnTo>
                    <a:pt x="27514" y="14899"/>
                  </a:lnTo>
                  <a:lnTo>
                    <a:pt x="27268" y="15237"/>
                  </a:lnTo>
                  <a:lnTo>
                    <a:pt x="27145" y="15641"/>
                  </a:lnTo>
                  <a:lnTo>
                    <a:pt x="26981" y="15843"/>
                  </a:lnTo>
                  <a:lnTo>
                    <a:pt x="26899" y="15978"/>
                  </a:lnTo>
                  <a:lnTo>
                    <a:pt x="26777" y="15776"/>
                  </a:lnTo>
                  <a:lnTo>
                    <a:pt x="26736" y="15371"/>
                  </a:lnTo>
                  <a:lnTo>
                    <a:pt x="26695" y="14630"/>
                  </a:lnTo>
                  <a:lnTo>
                    <a:pt x="26777" y="13619"/>
                  </a:lnTo>
                  <a:lnTo>
                    <a:pt x="26613" y="12944"/>
                  </a:lnTo>
                  <a:lnTo>
                    <a:pt x="26449" y="12472"/>
                  </a:lnTo>
                  <a:lnTo>
                    <a:pt x="26285" y="12203"/>
                  </a:lnTo>
                  <a:lnTo>
                    <a:pt x="26162" y="12135"/>
                  </a:lnTo>
                  <a:lnTo>
                    <a:pt x="25999" y="12135"/>
                  </a:lnTo>
                  <a:lnTo>
                    <a:pt x="25835" y="12338"/>
                  </a:lnTo>
                  <a:lnTo>
                    <a:pt x="25671" y="12607"/>
                  </a:lnTo>
                  <a:lnTo>
                    <a:pt x="25548" y="13012"/>
                  </a:lnTo>
                  <a:lnTo>
                    <a:pt x="25344" y="13349"/>
                  </a:lnTo>
                  <a:lnTo>
                    <a:pt x="25139" y="13821"/>
                  </a:lnTo>
                  <a:lnTo>
                    <a:pt x="24934" y="14225"/>
                  </a:lnTo>
                  <a:lnTo>
                    <a:pt x="24770" y="14697"/>
                  </a:lnTo>
                  <a:lnTo>
                    <a:pt x="24525" y="15034"/>
                  </a:lnTo>
                  <a:lnTo>
                    <a:pt x="24320" y="15371"/>
                  </a:lnTo>
                  <a:lnTo>
                    <a:pt x="24074" y="15574"/>
                  </a:lnTo>
                  <a:lnTo>
                    <a:pt x="23870" y="15776"/>
                  </a:lnTo>
                  <a:lnTo>
                    <a:pt x="23665" y="15102"/>
                  </a:lnTo>
                  <a:lnTo>
                    <a:pt x="23624" y="14630"/>
                  </a:lnTo>
                  <a:lnTo>
                    <a:pt x="23624" y="14630"/>
                  </a:lnTo>
                  <a:lnTo>
                    <a:pt x="23542" y="14630"/>
                  </a:lnTo>
                  <a:lnTo>
                    <a:pt x="23338" y="15034"/>
                  </a:lnTo>
                  <a:lnTo>
                    <a:pt x="23215" y="15439"/>
                  </a:lnTo>
                  <a:lnTo>
                    <a:pt x="23010" y="15843"/>
                  </a:lnTo>
                  <a:lnTo>
                    <a:pt x="22846" y="16315"/>
                  </a:lnTo>
                  <a:lnTo>
                    <a:pt x="22641" y="16720"/>
                  </a:lnTo>
                  <a:lnTo>
                    <a:pt x="22478" y="17192"/>
                  </a:lnTo>
                  <a:lnTo>
                    <a:pt x="22314" y="17596"/>
                  </a:lnTo>
                  <a:lnTo>
                    <a:pt x="22109" y="18068"/>
                  </a:lnTo>
                  <a:lnTo>
                    <a:pt x="21905" y="18472"/>
                  </a:lnTo>
                  <a:lnTo>
                    <a:pt x="21741" y="18877"/>
                  </a:lnTo>
                  <a:lnTo>
                    <a:pt x="21536" y="19281"/>
                  </a:lnTo>
                  <a:lnTo>
                    <a:pt x="21331" y="19686"/>
                  </a:lnTo>
                  <a:lnTo>
                    <a:pt x="21086" y="20023"/>
                  </a:lnTo>
                  <a:lnTo>
                    <a:pt x="20881" y="20428"/>
                  </a:lnTo>
                  <a:lnTo>
                    <a:pt x="20635" y="20832"/>
                  </a:lnTo>
                  <a:lnTo>
                    <a:pt x="20431" y="21237"/>
                  </a:lnTo>
                  <a:lnTo>
                    <a:pt x="20308" y="20428"/>
                  </a:lnTo>
                  <a:lnTo>
                    <a:pt x="20349" y="19753"/>
                  </a:lnTo>
                  <a:lnTo>
                    <a:pt x="20472" y="19012"/>
                  </a:lnTo>
                  <a:lnTo>
                    <a:pt x="20676" y="18405"/>
                  </a:lnTo>
                  <a:lnTo>
                    <a:pt x="20881" y="17731"/>
                  </a:lnTo>
                  <a:lnTo>
                    <a:pt x="21127" y="17124"/>
                  </a:lnTo>
                  <a:lnTo>
                    <a:pt x="21331" y="16517"/>
                  </a:lnTo>
                  <a:lnTo>
                    <a:pt x="21700" y="15911"/>
                  </a:lnTo>
                  <a:lnTo>
                    <a:pt x="21905" y="15304"/>
                  </a:lnTo>
                  <a:lnTo>
                    <a:pt x="22109" y="14697"/>
                  </a:lnTo>
                  <a:lnTo>
                    <a:pt x="22314" y="14090"/>
                  </a:lnTo>
                  <a:lnTo>
                    <a:pt x="22478" y="13484"/>
                  </a:lnTo>
                  <a:lnTo>
                    <a:pt x="22519" y="12877"/>
                  </a:lnTo>
                  <a:lnTo>
                    <a:pt x="22519" y="12270"/>
                  </a:lnTo>
                  <a:lnTo>
                    <a:pt x="22437" y="11663"/>
                  </a:lnTo>
                  <a:lnTo>
                    <a:pt x="22273" y="11124"/>
                  </a:lnTo>
                  <a:lnTo>
                    <a:pt x="21945" y="11596"/>
                  </a:lnTo>
                  <a:lnTo>
                    <a:pt x="21700" y="12203"/>
                  </a:lnTo>
                  <a:lnTo>
                    <a:pt x="21413" y="12810"/>
                  </a:lnTo>
                  <a:lnTo>
                    <a:pt x="21168" y="13416"/>
                  </a:lnTo>
                  <a:lnTo>
                    <a:pt x="20881" y="14023"/>
                  </a:lnTo>
                  <a:lnTo>
                    <a:pt x="20635" y="14630"/>
                  </a:lnTo>
                  <a:lnTo>
                    <a:pt x="20349" y="15237"/>
                  </a:lnTo>
                  <a:lnTo>
                    <a:pt x="20103" y="15911"/>
                  </a:lnTo>
                  <a:lnTo>
                    <a:pt x="19776" y="16517"/>
                  </a:lnTo>
                  <a:lnTo>
                    <a:pt x="19489" y="17124"/>
                  </a:lnTo>
                  <a:lnTo>
                    <a:pt x="19161" y="17731"/>
                  </a:lnTo>
                  <a:lnTo>
                    <a:pt x="18875" y="18338"/>
                  </a:lnTo>
                  <a:lnTo>
                    <a:pt x="18506" y="18877"/>
                  </a:lnTo>
                  <a:lnTo>
                    <a:pt x="18179" y="19484"/>
                  </a:lnTo>
                  <a:lnTo>
                    <a:pt x="17810" y="20023"/>
                  </a:lnTo>
                  <a:lnTo>
                    <a:pt x="17442" y="20562"/>
                  </a:lnTo>
                  <a:lnTo>
                    <a:pt x="17442" y="19821"/>
                  </a:lnTo>
                  <a:lnTo>
                    <a:pt x="17524" y="19214"/>
                  </a:lnTo>
                  <a:lnTo>
                    <a:pt x="17647" y="18607"/>
                  </a:lnTo>
                  <a:lnTo>
                    <a:pt x="17851" y="18068"/>
                  </a:lnTo>
                  <a:lnTo>
                    <a:pt x="18015" y="17461"/>
                  </a:lnTo>
                  <a:lnTo>
                    <a:pt x="18261" y="16989"/>
                  </a:lnTo>
                  <a:lnTo>
                    <a:pt x="18506" y="16450"/>
                  </a:lnTo>
                  <a:lnTo>
                    <a:pt x="18793" y="15978"/>
                  </a:lnTo>
                  <a:lnTo>
                    <a:pt x="18998" y="15439"/>
                  </a:lnTo>
                  <a:lnTo>
                    <a:pt x="19243" y="14899"/>
                  </a:lnTo>
                  <a:lnTo>
                    <a:pt x="19448" y="14360"/>
                  </a:lnTo>
                  <a:lnTo>
                    <a:pt x="19653" y="13888"/>
                  </a:lnTo>
                  <a:lnTo>
                    <a:pt x="19776" y="13281"/>
                  </a:lnTo>
                  <a:lnTo>
                    <a:pt x="19898" y="12675"/>
                  </a:lnTo>
                  <a:lnTo>
                    <a:pt x="19939" y="12068"/>
                  </a:lnTo>
                  <a:lnTo>
                    <a:pt x="19980" y="11461"/>
                  </a:lnTo>
                  <a:lnTo>
                    <a:pt x="19694" y="11798"/>
                  </a:lnTo>
                  <a:lnTo>
                    <a:pt x="19448" y="12135"/>
                  </a:lnTo>
                  <a:lnTo>
                    <a:pt x="19161" y="12472"/>
                  </a:lnTo>
                  <a:lnTo>
                    <a:pt x="18875" y="12877"/>
                  </a:lnTo>
                  <a:lnTo>
                    <a:pt x="18547" y="13214"/>
                  </a:lnTo>
                  <a:lnTo>
                    <a:pt x="18261" y="13619"/>
                  </a:lnTo>
                  <a:lnTo>
                    <a:pt x="17933" y="14023"/>
                  </a:lnTo>
                  <a:lnTo>
                    <a:pt x="17688" y="14428"/>
                  </a:lnTo>
                  <a:lnTo>
                    <a:pt x="17360" y="14765"/>
                  </a:lnTo>
                  <a:lnTo>
                    <a:pt x="17114" y="15169"/>
                  </a:lnTo>
                  <a:lnTo>
                    <a:pt x="16828" y="15574"/>
                  </a:lnTo>
                  <a:lnTo>
                    <a:pt x="16664" y="16046"/>
                  </a:lnTo>
                  <a:lnTo>
                    <a:pt x="16418" y="16450"/>
                  </a:lnTo>
                  <a:lnTo>
                    <a:pt x="16296" y="16989"/>
                  </a:lnTo>
                  <a:lnTo>
                    <a:pt x="16214" y="17461"/>
                  </a:lnTo>
                  <a:lnTo>
                    <a:pt x="16214" y="18068"/>
                  </a:lnTo>
                  <a:lnTo>
                    <a:pt x="15927" y="18135"/>
                  </a:lnTo>
                  <a:lnTo>
                    <a:pt x="15722" y="18405"/>
                  </a:lnTo>
                  <a:lnTo>
                    <a:pt x="15559" y="18675"/>
                  </a:lnTo>
                  <a:lnTo>
                    <a:pt x="15436" y="19079"/>
                  </a:lnTo>
                  <a:lnTo>
                    <a:pt x="15231" y="19349"/>
                  </a:lnTo>
                  <a:lnTo>
                    <a:pt x="15026" y="19686"/>
                  </a:lnTo>
                  <a:lnTo>
                    <a:pt x="14740" y="19888"/>
                  </a:lnTo>
                  <a:lnTo>
                    <a:pt x="14371" y="19956"/>
                  </a:lnTo>
                  <a:lnTo>
                    <a:pt x="14289" y="19484"/>
                  </a:lnTo>
                  <a:lnTo>
                    <a:pt x="14289" y="19079"/>
                  </a:lnTo>
                  <a:lnTo>
                    <a:pt x="14289" y="18675"/>
                  </a:lnTo>
                  <a:lnTo>
                    <a:pt x="14371" y="18338"/>
                  </a:lnTo>
                  <a:lnTo>
                    <a:pt x="14535" y="17596"/>
                  </a:lnTo>
                  <a:lnTo>
                    <a:pt x="14781" y="16922"/>
                  </a:lnTo>
                  <a:lnTo>
                    <a:pt x="15026" y="16248"/>
                  </a:lnTo>
                  <a:lnTo>
                    <a:pt x="15313" y="15641"/>
                  </a:lnTo>
                  <a:lnTo>
                    <a:pt x="15559" y="14967"/>
                  </a:lnTo>
                  <a:lnTo>
                    <a:pt x="15845" y="14360"/>
                  </a:lnTo>
                  <a:lnTo>
                    <a:pt x="15559" y="14225"/>
                  </a:lnTo>
                  <a:lnTo>
                    <a:pt x="15313" y="14293"/>
                  </a:lnTo>
                  <a:lnTo>
                    <a:pt x="15067" y="14360"/>
                  </a:lnTo>
                  <a:lnTo>
                    <a:pt x="14822" y="14562"/>
                  </a:lnTo>
                  <a:lnTo>
                    <a:pt x="14576" y="14765"/>
                  </a:lnTo>
                  <a:lnTo>
                    <a:pt x="14330" y="14967"/>
                  </a:lnTo>
                  <a:lnTo>
                    <a:pt x="14085" y="15237"/>
                  </a:lnTo>
                  <a:lnTo>
                    <a:pt x="13880" y="15574"/>
                  </a:lnTo>
                  <a:lnTo>
                    <a:pt x="13634" y="15776"/>
                  </a:lnTo>
                  <a:lnTo>
                    <a:pt x="13389" y="16113"/>
                  </a:lnTo>
                  <a:lnTo>
                    <a:pt x="13143" y="16315"/>
                  </a:lnTo>
                  <a:lnTo>
                    <a:pt x="12938" y="16652"/>
                  </a:lnTo>
                  <a:lnTo>
                    <a:pt x="12652" y="16787"/>
                  </a:lnTo>
                  <a:lnTo>
                    <a:pt x="12406" y="16989"/>
                  </a:lnTo>
                  <a:lnTo>
                    <a:pt x="12160" y="17124"/>
                  </a:lnTo>
                  <a:lnTo>
                    <a:pt x="11915" y="17192"/>
                  </a:lnTo>
                  <a:lnTo>
                    <a:pt x="12079" y="16517"/>
                  </a:lnTo>
                  <a:lnTo>
                    <a:pt x="12324" y="15911"/>
                  </a:lnTo>
                  <a:lnTo>
                    <a:pt x="12611" y="15304"/>
                  </a:lnTo>
                  <a:lnTo>
                    <a:pt x="12897" y="14832"/>
                  </a:lnTo>
                  <a:lnTo>
                    <a:pt x="13184" y="14225"/>
                  </a:lnTo>
                  <a:lnTo>
                    <a:pt x="13552" y="13753"/>
                  </a:lnTo>
                  <a:lnTo>
                    <a:pt x="13921" y="13349"/>
                  </a:lnTo>
                  <a:lnTo>
                    <a:pt x="14289" y="12944"/>
                  </a:lnTo>
                  <a:lnTo>
                    <a:pt x="14658" y="12540"/>
                  </a:lnTo>
                  <a:lnTo>
                    <a:pt x="15026" y="12135"/>
                  </a:lnTo>
                  <a:lnTo>
                    <a:pt x="15395" y="11731"/>
                  </a:lnTo>
                  <a:lnTo>
                    <a:pt x="15804" y="11394"/>
                  </a:lnTo>
                  <a:lnTo>
                    <a:pt x="16173" y="10989"/>
                  </a:lnTo>
                  <a:lnTo>
                    <a:pt x="16541" y="10652"/>
                  </a:lnTo>
                  <a:lnTo>
                    <a:pt x="16910" y="10315"/>
                  </a:lnTo>
                  <a:lnTo>
                    <a:pt x="17319" y="9978"/>
                  </a:lnTo>
                  <a:lnTo>
                    <a:pt x="16869" y="9776"/>
                  </a:lnTo>
                  <a:lnTo>
                    <a:pt x="16459" y="9708"/>
                  </a:lnTo>
                  <a:lnTo>
                    <a:pt x="16009" y="9641"/>
                  </a:lnTo>
                  <a:lnTo>
                    <a:pt x="15600" y="9776"/>
                  </a:lnTo>
                  <a:lnTo>
                    <a:pt x="15149" y="9843"/>
                  </a:lnTo>
                  <a:lnTo>
                    <a:pt x="14740" y="10046"/>
                  </a:lnTo>
                  <a:lnTo>
                    <a:pt x="14289" y="10248"/>
                  </a:lnTo>
                  <a:lnTo>
                    <a:pt x="13880" y="10585"/>
                  </a:lnTo>
                  <a:lnTo>
                    <a:pt x="13430" y="10787"/>
                  </a:lnTo>
                  <a:lnTo>
                    <a:pt x="13020" y="11124"/>
                  </a:lnTo>
                  <a:lnTo>
                    <a:pt x="12570" y="11461"/>
                  </a:lnTo>
                  <a:lnTo>
                    <a:pt x="12160" y="11866"/>
                  </a:lnTo>
                  <a:lnTo>
                    <a:pt x="11751" y="12203"/>
                  </a:lnTo>
                  <a:lnTo>
                    <a:pt x="11342" y="12607"/>
                  </a:lnTo>
                  <a:lnTo>
                    <a:pt x="10932" y="12944"/>
                  </a:lnTo>
                  <a:lnTo>
                    <a:pt x="10564" y="13349"/>
                  </a:lnTo>
                  <a:lnTo>
                    <a:pt x="10564" y="12742"/>
                  </a:lnTo>
                  <a:lnTo>
                    <a:pt x="10687" y="12270"/>
                  </a:lnTo>
                  <a:lnTo>
                    <a:pt x="10768" y="11798"/>
                  </a:lnTo>
                  <a:lnTo>
                    <a:pt x="10932" y="11394"/>
                  </a:lnTo>
                  <a:lnTo>
                    <a:pt x="11055" y="10922"/>
                  </a:lnTo>
                  <a:lnTo>
                    <a:pt x="11260" y="10517"/>
                  </a:lnTo>
                  <a:lnTo>
                    <a:pt x="11423" y="10113"/>
                  </a:lnTo>
                  <a:lnTo>
                    <a:pt x="11669" y="9843"/>
                  </a:lnTo>
                  <a:lnTo>
                    <a:pt x="11874" y="9439"/>
                  </a:lnTo>
                  <a:lnTo>
                    <a:pt x="12119" y="9169"/>
                  </a:lnTo>
                  <a:lnTo>
                    <a:pt x="12365" y="8832"/>
                  </a:lnTo>
                  <a:lnTo>
                    <a:pt x="12611" y="8630"/>
                  </a:lnTo>
                  <a:lnTo>
                    <a:pt x="12856" y="8360"/>
                  </a:lnTo>
                  <a:lnTo>
                    <a:pt x="13184" y="8158"/>
                  </a:lnTo>
                  <a:lnTo>
                    <a:pt x="13471" y="8023"/>
                  </a:lnTo>
                  <a:lnTo>
                    <a:pt x="13839" y="7956"/>
                  </a:lnTo>
                  <a:lnTo>
                    <a:pt x="13471" y="7686"/>
                  </a:lnTo>
                  <a:lnTo>
                    <a:pt x="13061" y="7619"/>
                  </a:lnTo>
                  <a:lnTo>
                    <a:pt x="12611" y="7619"/>
                  </a:lnTo>
                  <a:lnTo>
                    <a:pt x="12160" y="7753"/>
                  </a:lnTo>
                  <a:lnTo>
                    <a:pt x="11628" y="7821"/>
                  </a:lnTo>
                  <a:lnTo>
                    <a:pt x="11137" y="8023"/>
                  </a:lnTo>
                  <a:lnTo>
                    <a:pt x="10687" y="8158"/>
                  </a:lnTo>
                  <a:lnTo>
                    <a:pt x="10277" y="8360"/>
                  </a:lnTo>
                  <a:lnTo>
                    <a:pt x="9868" y="8360"/>
                  </a:lnTo>
                  <a:lnTo>
                    <a:pt x="9622" y="8428"/>
                  </a:lnTo>
                  <a:lnTo>
                    <a:pt x="9417" y="8360"/>
                  </a:lnTo>
                  <a:lnTo>
                    <a:pt x="9335" y="8293"/>
                  </a:lnTo>
                  <a:lnTo>
                    <a:pt x="9376" y="7956"/>
                  </a:lnTo>
                  <a:lnTo>
                    <a:pt x="9622" y="7551"/>
                  </a:lnTo>
                  <a:lnTo>
                    <a:pt x="9991" y="6944"/>
                  </a:lnTo>
                  <a:lnTo>
                    <a:pt x="10646" y="6203"/>
                  </a:lnTo>
                  <a:lnTo>
                    <a:pt x="10727" y="6135"/>
                  </a:lnTo>
                  <a:lnTo>
                    <a:pt x="10850" y="6068"/>
                  </a:lnTo>
                  <a:lnTo>
                    <a:pt x="10850" y="5933"/>
                  </a:lnTo>
                  <a:lnTo>
                    <a:pt x="10850" y="5798"/>
                  </a:lnTo>
                  <a:lnTo>
                    <a:pt x="10236" y="5596"/>
                  </a:lnTo>
                  <a:lnTo>
                    <a:pt x="9704" y="5461"/>
                  </a:lnTo>
                  <a:lnTo>
                    <a:pt x="9172" y="5326"/>
                  </a:lnTo>
                  <a:lnTo>
                    <a:pt x="8680" y="5192"/>
                  </a:lnTo>
                  <a:lnTo>
                    <a:pt x="8189" y="5057"/>
                  </a:lnTo>
                  <a:lnTo>
                    <a:pt x="7698" y="4922"/>
                  </a:lnTo>
                  <a:lnTo>
                    <a:pt x="7247" y="4787"/>
                  </a:lnTo>
                  <a:lnTo>
                    <a:pt x="6797" y="4720"/>
                  </a:lnTo>
                  <a:lnTo>
                    <a:pt x="6306" y="4517"/>
                  </a:lnTo>
                  <a:lnTo>
                    <a:pt x="5855" y="4450"/>
                  </a:lnTo>
                  <a:lnTo>
                    <a:pt x="5405" y="4248"/>
                  </a:lnTo>
                  <a:lnTo>
                    <a:pt x="4955" y="4180"/>
                  </a:lnTo>
                  <a:lnTo>
                    <a:pt x="4463" y="4046"/>
                  </a:lnTo>
                  <a:lnTo>
                    <a:pt x="4013" y="3978"/>
                  </a:lnTo>
                  <a:lnTo>
                    <a:pt x="3563" y="3843"/>
                  </a:lnTo>
                  <a:lnTo>
                    <a:pt x="3112" y="3776"/>
                  </a:lnTo>
                  <a:lnTo>
                    <a:pt x="2867" y="4315"/>
                  </a:lnTo>
                  <a:lnTo>
                    <a:pt x="2621" y="4787"/>
                  </a:lnTo>
                  <a:lnTo>
                    <a:pt x="2334" y="5192"/>
                  </a:lnTo>
                  <a:lnTo>
                    <a:pt x="2048" y="5596"/>
                  </a:lnTo>
                  <a:lnTo>
                    <a:pt x="1679" y="5866"/>
                  </a:lnTo>
                  <a:lnTo>
                    <a:pt x="1352" y="6068"/>
                  </a:lnTo>
                  <a:lnTo>
                    <a:pt x="1024" y="6203"/>
                  </a:lnTo>
                  <a:lnTo>
                    <a:pt x="779" y="6270"/>
                  </a:lnTo>
                  <a:lnTo>
                    <a:pt x="451" y="6135"/>
                  </a:lnTo>
                  <a:lnTo>
                    <a:pt x="246" y="6001"/>
                  </a:lnTo>
                  <a:lnTo>
                    <a:pt x="83" y="5731"/>
                  </a:lnTo>
                  <a:lnTo>
                    <a:pt x="42" y="5394"/>
                  </a:lnTo>
                  <a:lnTo>
                    <a:pt x="1" y="4922"/>
                  </a:lnTo>
                  <a:lnTo>
                    <a:pt x="124" y="4383"/>
                  </a:lnTo>
                  <a:lnTo>
                    <a:pt x="369" y="3708"/>
                  </a:lnTo>
                  <a:lnTo>
                    <a:pt x="738" y="3034"/>
                  </a:lnTo>
                  <a:lnTo>
                    <a:pt x="820" y="2630"/>
                  </a:lnTo>
                  <a:lnTo>
                    <a:pt x="942" y="2293"/>
                  </a:lnTo>
                  <a:lnTo>
                    <a:pt x="1065" y="1956"/>
                  </a:lnTo>
                  <a:lnTo>
                    <a:pt x="1229" y="1753"/>
                  </a:lnTo>
                  <a:lnTo>
                    <a:pt x="1557" y="1214"/>
                  </a:lnTo>
                  <a:lnTo>
                    <a:pt x="1966" y="810"/>
                  </a:lnTo>
                  <a:lnTo>
                    <a:pt x="2375" y="540"/>
                  </a:lnTo>
                  <a:lnTo>
                    <a:pt x="2826" y="338"/>
                  </a:lnTo>
                  <a:lnTo>
                    <a:pt x="3030" y="203"/>
                  </a:lnTo>
                  <a:lnTo>
                    <a:pt x="3276" y="135"/>
                  </a:lnTo>
                  <a:lnTo>
                    <a:pt x="3481" y="1"/>
                  </a:lnTo>
                  <a:lnTo>
                    <a:pt x="3726" y="1"/>
                  </a:lnTo>
                  <a:lnTo>
                    <a:pt x="3726" y="1"/>
                  </a:lnTo>
                  <a:close/>
                </a:path>
              </a:pathLst>
            </a:custGeom>
            <a:solidFill>
              <a:srgbClr val="FFE8E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161700" y="2150550"/>
              <a:ext cx="115700" cy="439900"/>
            </a:xfrm>
            <a:custGeom>
              <a:pathLst>
                <a:path extrusionOk="0" h="17596" w="4628">
                  <a:moveTo>
                    <a:pt x="410" y="0"/>
                  </a:moveTo>
                  <a:lnTo>
                    <a:pt x="697" y="675"/>
                  </a:lnTo>
                  <a:lnTo>
                    <a:pt x="1024" y="1484"/>
                  </a:lnTo>
                  <a:lnTo>
                    <a:pt x="1311" y="2293"/>
                  </a:lnTo>
                  <a:lnTo>
                    <a:pt x="1598" y="3169"/>
                  </a:lnTo>
                  <a:lnTo>
                    <a:pt x="1802" y="3978"/>
                  </a:lnTo>
                  <a:lnTo>
                    <a:pt x="2048" y="4854"/>
                  </a:lnTo>
                  <a:lnTo>
                    <a:pt x="2253" y="5731"/>
                  </a:lnTo>
                  <a:lnTo>
                    <a:pt x="2457" y="6742"/>
                  </a:lnTo>
                  <a:lnTo>
                    <a:pt x="2621" y="7618"/>
                  </a:lnTo>
                  <a:lnTo>
                    <a:pt x="2785" y="8562"/>
                  </a:lnTo>
                  <a:lnTo>
                    <a:pt x="2949" y="9506"/>
                  </a:lnTo>
                  <a:lnTo>
                    <a:pt x="3153" y="10517"/>
                  </a:lnTo>
                  <a:lnTo>
                    <a:pt x="3276" y="11394"/>
                  </a:lnTo>
                  <a:lnTo>
                    <a:pt x="3481" y="12338"/>
                  </a:lnTo>
                  <a:lnTo>
                    <a:pt x="3645" y="13281"/>
                  </a:lnTo>
                  <a:lnTo>
                    <a:pt x="3849" y="14293"/>
                  </a:lnTo>
                  <a:lnTo>
                    <a:pt x="3890" y="14697"/>
                  </a:lnTo>
                  <a:lnTo>
                    <a:pt x="4013" y="15102"/>
                  </a:lnTo>
                  <a:lnTo>
                    <a:pt x="4054" y="15506"/>
                  </a:lnTo>
                  <a:lnTo>
                    <a:pt x="4177" y="15978"/>
                  </a:lnTo>
                  <a:lnTo>
                    <a:pt x="4259" y="16382"/>
                  </a:lnTo>
                  <a:lnTo>
                    <a:pt x="4341" y="16787"/>
                  </a:lnTo>
                  <a:lnTo>
                    <a:pt x="4463" y="17191"/>
                  </a:lnTo>
                  <a:lnTo>
                    <a:pt x="4627" y="17596"/>
                  </a:lnTo>
                  <a:lnTo>
                    <a:pt x="4382" y="17529"/>
                  </a:lnTo>
                  <a:lnTo>
                    <a:pt x="4136" y="17529"/>
                  </a:lnTo>
                  <a:lnTo>
                    <a:pt x="3931" y="17461"/>
                  </a:lnTo>
                  <a:lnTo>
                    <a:pt x="3767" y="17461"/>
                  </a:lnTo>
                  <a:lnTo>
                    <a:pt x="3358" y="17191"/>
                  </a:lnTo>
                  <a:lnTo>
                    <a:pt x="3071" y="16922"/>
                  </a:lnTo>
                  <a:lnTo>
                    <a:pt x="2744" y="16450"/>
                  </a:lnTo>
                  <a:lnTo>
                    <a:pt x="2498" y="16045"/>
                  </a:lnTo>
                  <a:lnTo>
                    <a:pt x="2253" y="15506"/>
                  </a:lnTo>
                  <a:lnTo>
                    <a:pt x="2089" y="15034"/>
                  </a:lnTo>
                  <a:lnTo>
                    <a:pt x="1884" y="14427"/>
                  </a:lnTo>
                  <a:lnTo>
                    <a:pt x="1761" y="13821"/>
                  </a:lnTo>
                  <a:lnTo>
                    <a:pt x="1638" y="13147"/>
                  </a:lnTo>
                  <a:lnTo>
                    <a:pt x="1516" y="12540"/>
                  </a:lnTo>
                  <a:lnTo>
                    <a:pt x="1393" y="11866"/>
                  </a:lnTo>
                  <a:lnTo>
                    <a:pt x="1352" y="11191"/>
                  </a:lnTo>
                  <a:lnTo>
                    <a:pt x="1270" y="10517"/>
                  </a:lnTo>
                  <a:lnTo>
                    <a:pt x="1229" y="9911"/>
                  </a:lnTo>
                  <a:lnTo>
                    <a:pt x="1147" y="9169"/>
                  </a:lnTo>
                  <a:lnTo>
                    <a:pt x="1106" y="8495"/>
                  </a:lnTo>
                  <a:lnTo>
                    <a:pt x="1024" y="7888"/>
                  </a:lnTo>
                  <a:lnTo>
                    <a:pt x="1024" y="7281"/>
                  </a:lnTo>
                  <a:lnTo>
                    <a:pt x="983" y="6675"/>
                  </a:lnTo>
                  <a:lnTo>
                    <a:pt x="983" y="6135"/>
                  </a:lnTo>
                  <a:lnTo>
                    <a:pt x="942" y="5596"/>
                  </a:lnTo>
                  <a:lnTo>
                    <a:pt x="942" y="5191"/>
                  </a:lnTo>
                  <a:lnTo>
                    <a:pt x="738" y="4517"/>
                  </a:lnTo>
                  <a:lnTo>
                    <a:pt x="533" y="3843"/>
                  </a:lnTo>
                  <a:lnTo>
                    <a:pt x="328" y="3169"/>
                  </a:lnTo>
                  <a:lnTo>
                    <a:pt x="165" y="2562"/>
                  </a:lnTo>
                  <a:lnTo>
                    <a:pt x="1" y="1821"/>
                  </a:lnTo>
                  <a:lnTo>
                    <a:pt x="1" y="1147"/>
                  </a:lnTo>
                  <a:lnTo>
                    <a:pt x="124" y="540"/>
                  </a:lnTo>
                  <a:lnTo>
                    <a:pt x="410" y="0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FFE8E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1" name="Shape 231"/>
            <p:cNvSpPr/>
            <p:nvPr/>
          </p:nvSpPr>
          <p:spPr>
            <a:xfrm>
              <a:off x="928350" y="2204475"/>
              <a:ext cx="118750" cy="144975"/>
            </a:xfrm>
            <a:custGeom>
              <a:pathLst>
                <a:path extrusionOk="0" h="5799" w="4750">
                  <a:moveTo>
                    <a:pt x="4381" y="1"/>
                  </a:moveTo>
                  <a:lnTo>
                    <a:pt x="4586" y="1"/>
                  </a:lnTo>
                  <a:lnTo>
                    <a:pt x="4749" y="1"/>
                  </a:lnTo>
                  <a:lnTo>
                    <a:pt x="4586" y="338"/>
                  </a:lnTo>
                  <a:lnTo>
                    <a:pt x="4422" y="742"/>
                  </a:lnTo>
                  <a:lnTo>
                    <a:pt x="4258" y="1147"/>
                  </a:lnTo>
                  <a:lnTo>
                    <a:pt x="4135" y="1551"/>
                  </a:lnTo>
                  <a:lnTo>
                    <a:pt x="3849" y="2225"/>
                  </a:lnTo>
                  <a:lnTo>
                    <a:pt x="3562" y="2900"/>
                  </a:lnTo>
                  <a:lnTo>
                    <a:pt x="3194" y="3439"/>
                  </a:lnTo>
                  <a:lnTo>
                    <a:pt x="2866" y="4046"/>
                  </a:lnTo>
                  <a:lnTo>
                    <a:pt x="2457" y="4585"/>
                  </a:lnTo>
                  <a:lnTo>
                    <a:pt x="2088" y="5057"/>
                  </a:lnTo>
                  <a:lnTo>
                    <a:pt x="1883" y="5124"/>
                  </a:lnTo>
                  <a:lnTo>
                    <a:pt x="1597" y="5259"/>
                  </a:lnTo>
                  <a:lnTo>
                    <a:pt x="1351" y="5394"/>
                  </a:lnTo>
                  <a:lnTo>
                    <a:pt x="1106" y="5529"/>
                  </a:lnTo>
                  <a:lnTo>
                    <a:pt x="819" y="5596"/>
                  </a:lnTo>
                  <a:lnTo>
                    <a:pt x="532" y="5664"/>
                  </a:lnTo>
                  <a:lnTo>
                    <a:pt x="287" y="5731"/>
                  </a:lnTo>
                  <a:lnTo>
                    <a:pt x="0" y="5799"/>
                  </a:lnTo>
                  <a:lnTo>
                    <a:pt x="287" y="5192"/>
                  </a:lnTo>
                  <a:lnTo>
                    <a:pt x="532" y="4652"/>
                  </a:lnTo>
                  <a:lnTo>
                    <a:pt x="901" y="4113"/>
                  </a:lnTo>
                  <a:lnTo>
                    <a:pt x="1228" y="3574"/>
                  </a:lnTo>
                  <a:lnTo>
                    <a:pt x="1556" y="2967"/>
                  </a:lnTo>
                  <a:lnTo>
                    <a:pt x="1924" y="2495"/>
                  </a:lnTo>
                  <a:lnTo>
                    <a:pt x="2293" y="1956"/>
                  </a:lnTo>
                  <a:lnTo>
                    <a:pt x="2702" y="1484"/>
                  </a:lnTo>
                  <a:lnTo>
                    <a:pt x="3071" y="1012"/>
                  </a:lnTo>
                  <a:lnTo>
                    <a:pt x="3521" y="608"/>
                  </a:lnTo>
                  <a:lnTo>
                    <a:pt x="3930" y="203"/>
                  </a:lnTo>
                  <a:lnTo>
                    <a:pt x="4381" y="1"/>
                  </a:lnTo>
                  <a:lnTo>
                    <a:pt x="438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2" name="Shape 232"/>
            <p:cNvSpPr/>
            <p:nvPr/>
          </p:nvSpPr>
          <p:spPr>
            <a:xfrm>
              <a:off x="2085975" y="2273575"/>
              <a:ext cx="31750" cy="75875"/>
            </a:xfrm>
            <a:custGeom>
              <a:pathLst>
                <a:path extrusionOk="0" h="3035" w="1270">
                  <a:moveTo>
                    <a:pt x="778" y="1"/>
                  </a:moveTo>
                  <a:lnTo>
                    <a:pt x="1106" y="270"/>
                  </a:lnTo>
                  <a:lnTo>
                    <a:pt x="1269" y="810"/>
                  </a:lnTo>
                  <a:lnTo>
                    <a:pt x="1269" y="1417"/>
                  </a:lnTo>
                  <a:lnTo>
                    <a:pt x="1146" y="2023"/>
                  </a:lnTo>
                  <a:lnTo>
                    <a:pt x="737" y="2563"/>
                  </a:lnTo>
                  <a:lnTo>
                    <a:pt x="450" y="3035"/>
                  </a:lnTo>
                  <a:lnTo>
                    <a:pt x="164" y="2832"/>
                  </a:lnTo>
                  <a:lnTo>
                    <a:pt x="41" y="2495"/>
                  </a:lnTo>
                  <a:lnTo>
                    <a:pt x="0" y="2091"/>
                  </a:lnTo>
                  <a:lnTo>
                    <a:pt x="0" y="1686"/>
                  </a:lnTo>
                  <a:lnTo>
                    <a:pt x="0" y="1147"/>
                  </a:lnTo>
                  <a:lnTo>
                    <a:pt x="82" y="540"/>
                  </a:lnTo>
                  <a:lnTo>
                    <a:pt x="450" y="270"/>
                  </a:lnTo>
                  <a:lnTo>
                    <a:pt x="778" y="1"/>
                  </a:lnTo>
                  <a:lnTo>
                    <a:pt x="778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1430900" y="2305600"/>
              <a:ext cx="126950" cy="166875"/>
            </a:xfrm>
            <a:custGeom>
              <a:pathLst>
                <a:path extrusionOk="0" h="6675" w="5078">
                  <a:moveTo>
                    <a:pt x="2007" y="1"/>
                  </a:moveTo>
                  <a:lnTo>
                    <a:pt x="2375" y="203"/>
                  </a:lnTo>
                  <a:lnTo>
                    <a:pt x="2784" y="540"/>
                  </a:lnTo>
                  <a:lnTo>
                    <a:pt x="3194" y="945"/>
                  </a:lnTo>
                  <a:lnTo>
                    <a:pt x="3644" y="1484"/>
                  </a:lnTo>
                  <a:lnTo>
                    <a:pt x="4013" y="1956"/>
                  </a:lnTo>
                  <a:lnTo>
                    <a:pt x="4422" y="2563"/>
                  </a:lnTo>
                  <a:lnTo>
                    <a:pt x="4709" y="3237"/>
                  </a:lnTo>
                  <a:lnTo>
                    <a:pt x="4995" y="3911"/>
                  </a:lnTo>
                  <a:lnTo>
                    <a:pt x="5077" y="4518"/>
                  </a:lnTo>
                  <a:lnTo>
                    <a:pt x="5077" y="5192"/>
                  </a:lnTo>
                  <a:lnTo>
                    <a:pt x="5036" y="5529"/>
                  </a:lnTo>
                  <a:lnTo>
                    <a:pt x="4995" y="5866"/>
                  </a:lnTo>
                  <a:lnTo>
                    <a:pt x="4913" y="6270"/>
                  </a:lnTo>
                  <a:lnTo>
                    <a:pt x="4832" y="6675"/>
                  </a:lnTo>
                  <a:lnTo>
                    <a:pt x="4586" y="6270"/>
                  </a:lnTo>
                  <a:lnTo>
                    <a:pt x="4381" y="6001"/>
                  </a:lnTo>
                  <a:lnTo>
                    <a:pt x="4095" y="5731"/>
                  </a:lnTo>
                  <a:lnTo>
                    <a:pt x="3849" y="5461"/>
                  </a:lnTo>
                  <a:lnTo>
                    <a:pt x="3521" y="5192"/>
                  </a:lnTo>
                  <a:lnTo>
                    <a:pt x="3194" y="4922"/>
                  </a:lnTo>
                  <a:lnTo>
                    <a:pt x="2866" y="4652"/>
                  </a:lnTo>
                  <a:lnTo>
                    <a:pt x="2539" y="4450"/>
                  </a:lnTo>
                  <a:lnTo>
                    <a:pt x="2293" y="4248"/>
                  </a:lnTo>
                  <a:lnTo>
                    <a:pt x="2048" y="4046"/>
                  </a:lnTo>
                  <a:lnTo>
                    <a:pt x="1843" y="3843"/>
                  </a:lnTo>
                  <a:lnTo>
                    <a:pt x="1638" y="3641"/>
                  </a:lnTo>
                  <a:lnTo>
                    <a:pt x="1188" y="3237"/>
                  </a:lnTo>
                  <a:lnTo>
                    <a:pt x="860" y="2832"/>
                  </a:lnTo>
                  <a:lnTo>
                    <a:pt x="492" y="2360"/>
                  </a:lnTo>
                  <a:lnTo>
                    <a:pt x="287" y="1956"/>
                  </a:lnTo>
                  <a:lnTo>
                    <a:pt x="82" y="1484"/>
                  </a:lnTo>
                  <a:lnTo>
                    <a:pt x="0" y="1012"/>
                  </a:lnTo>
                  <a:lnTo>
                    <a:pt x="164" y="607"/>
                  </a:lnTo>
                  <a:lnTo>
                    <a:pt x="410" y="473"/>
                  </a:lnTo>
                  <a:lnTo>
                    <a:pt x="696" y="405"/>
                  </a:lnTo>
                  <a:lnTo>
                    <a:pt x="983" y="405"/>
                  </a:lnTo>
                  <a:lnTo>
                    <a:pt x="1229" y="338"/>
                  </a:lnTo>
                  <a:lnTo>
                    <a:pt x="1515" y="270"/>
                  </a:lnTo>
                  <a:lnTo>
                    <a:pt x="1761" y="136"/>
                  </a:lnTo>
                  <a:lnTo>
                    <a:pt x="2007" y="1"/>
                  </a:lnTo>
                  <a:lnTo>
                    <a:pt x="2007" y="1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821900" y="2327525"/>
              <a:ext cx="47100" cy="40475"/>
            </a:xfrm>
            <a:custGeom>
              <a:pathLst>
                <a:path extrusionOk="0" h="1619" w="1884">
                  <a:moveTo>
                    <a:pt x="696" y="0"/>
                  </a:moveTo>
                  <a:lnTo>
                    <a:pt x="1024" y="68"/>
                  </a:lnTo>
                  <a:lnTo>
                    <a:pt x="1351" y="135"/>
                  </a:lnTo>
                  <a:lnTo>
                    <a:pt x="1556" y="135"/>
                  </a:lnTo>
                  <a:lnTo>
                    <a:pt x="1761" y="270"/>
                  </a:lnTo>
                  <a:lnTo>
                    <a:pt x="1883" y="472"/>
                  </a:lnTo>
                  <a:lnTo>
                    <a:pt x="1883" y="742"/>
                  </a:lnTo>
                  <a:lnTo>
                    <a:pt x="1720" y="1011"/>
                  </a:lnTo>
                  <a:lnTo>
                    <a:pt x="1474" y="1281"/>
                  </a:lnTo>
                  <a:lnTo>
                    <a:pt x="1147" y="1416"/>
                  </a:lnTo>
                  <a:lnTo>
                    <a:pt x="778" y="1618"/>
                  </a:lnTo>
                  <a:lnTo>
                    <a:pt x="369" y="1618"/>
                  </a:lnTo>
                  <a:lnTo>
                    <a:pt x="0" y="1416"/>
                  </a:lnTo>
                  <a:lnTo>
                    <a:pt x="41" y="1011"/>
                  </a:lnTo>
                  <a:lnTo>
                    <a:pt x="246" y="674"/>
                  </a:lnTo>
                  <a:lnTo>
                    <a:pt x="491" y="337"/>
                  </a:lnTo>
                  <a:lnTo>
                    <a:pt x="696" y="0"/>
                  </a:lnTo>
                  <a:lnTo>
                    <a:pt x="69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2018400" y="2315725"/>
              <a:ext cx="32800" cy="75850"/>
            </a:xfrm>
            <a:custGeom>
              <a:pathLst>
                <a:path extrusionOk="0" h="3034" w="1312">
                  <a:moveTo>
                    <a:pt x="779" y="0"/>
                  </a:moveTo>
                  <a:lnTo>
                    <a:pt x="1065" y="405"/>
                  </a:lnTo>
                  <a:lnTo>
                    <a:pt x="1270" y="944"/>
                  </a:lnTo>
                  <a:lnTo>
                    <a:pt x="1311" y="1416"/>
                  </a:lnTo>
                  <a:lnTo>
                    <a:pt x="1311" y="1888"/>
                  </a:lnTo>
                  <a:lnTo>
                    <a:pt x="1024" y="2427"/>
                  </a:lnTo>
                  <a:lnTo>
                    <a:pt x="697" y="2899"/>
                  </a:lnTo>
                  <a:lnTo>
                    <a:pt x="369" y="3034"/>
                  </a:lnTo>
                  <a:lnTo>
                    <a:pt x="165" y="2899"/>
                  </a:lnTo>
                  <a:lnTo>
                    <a:pt x="42" y="2562"/>
                  </a:lnTo>
                  <a:lnTo>
                    <a:pt x="1" y="2090"/>
                  </a:lnTo>
                  <a:lnTo>
                    <a:pt x="1" y="1686"/>
                  </a:lnTo>
                  <a:lnTo>
                    <a:pt x="42" y="1349"/>
                  </a:lnTo>
                  <a:lnTo>
                    <a:pt x="124" y="877"/>
                  </a:lnTo>
                  <a:lnTo>
                    <a:pt x="247" y="472"/>
                  </a:lnTo>
                  <a:lnTo>
                    <a:pt x="574" y="270"/>
                  </a:lnTo>
                  <a:lnTo>
                    <a:pt x="779" y="0"/>
                  </a:lnTo>
                  <a:lnTo>
                    <a:pt x="77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6" name="Shape 236"/>
            <p:cNvSpPr/>
            <p:nvPr/>
          </p:nvSpPr>
          <p:spPr>
            <a:xfrm>
              <a:off x="1162725" y="2369650"/>
              <a:ext cx="123875" cy="268000"/>
            </a:xfrm>
            <a:custGeom>
              <a:pathLst>
                <a:path extrusionOk="0" h="10720" w="4955">
                  <a:moveTo>
                    <a:pt x="4914" y="1"/>
                  </a:moveTo>
                  <a:lnTo>
                    <a:pt x="4914" y="675"/>
                  </a:lnTo>
                  <a:lnTo>
                    <a:pt x="4955" y="1416"/>
                  </a:lnTo>
                  <a:lnTo>
                    <a:pt x="4914" y="1753"/>
                  </a:lnTo>
                  <a:lnTo>
                    <a:pt x="4914" y="2158"/>
                  </a:lnTo>
                  <a:lnTo>
                    <a:pt x="4914" y="2495"/>
                  </a:lnTo>
                  <a:lnTo>
                    <a:pt x="4914" y="2899"/>
                  </a:lnTo>
                  <a:lnTo>
                    <a:pt x="4832" y="3574"/>
                  </a:lnTo>
                  <a:lnTo>
                    <a:pt x="4750" y="4248"/>
                  </a:lnTo>
                  <a:lnTo>
                    <a:pt x="4627" y="4854"/>
                  </a:lnTo>
                  <a:lnTo>
                    <a:pt x="4504" y="5529"/>
                  </a:lnTo>
                  <a:lnTo>
                    <a:pt x="4259" y="6068"/>
                  </a:lnTo>
                  <a:lnTo>
                    <a:pt x="4054" y="6607"/>
                  </a:lnTo>
                  <a:lnTo>
                    <a:pt x="3808" y="7147"/>
                  </a:lnTo>
                  <a:lnTo>
                    <a:pt x="3563" y="7686"/>
                  </a:lnTo>
                  <a:lnTo>
                    <a:pt x="3276" y="8090"/>
                  </a:lnTo>
                  <a:lnTo>
                    <a:pt x="2989" y="8495"/>
                  </a:lnTo>
                  <a:lnTo>
                    <a:pt x="2662" y="8899"/>
                  </a:lnTo>
                  <a:lnTo>
                    <a:pt x="2375" y="9304"/>
                  </a:lnTo>
                  <a:lnTo>
                    <a:pt x="2089" y="9506"/>
                  </a:lnTo>
                  <a:lnTo>
                    <a:pt x="1802" y="9708"/>
                  </a:lnTo>
                  <a:lnTo>
                    <a:pt x="1516" y="9911"/>
                  </a:lnTo>
                  <a:lnTo>
                    <a:pt x="1229" y="10113"/>
                  </a:lnTo>
                  <a:lnTo>
                    <a:pt x="901" y="10248"/>
                  </a:lnTo>
                  <a:lnTo>
                    <a:pt x="615" y="10450"/>
                  </a:lnTo>
                  <a:lnTo>
                    <a:pt x="287" y="10585"/>
                  </a:lnTo>
                  <a:lnTo>
                    <a:pt x="1" y="10720"/>
                  </a:lnTo>
                  <a:lnTo>
                    <a:pt x="164" y="10045"/>
                  </a:lnTo>
                  <a:lnTo>
                    <a:pt x="410" y="9371"/>
                  </a:lnTo>
                  <a:lnTo>
                    <a:pt x="656" y="8765"/>
                  </a:lnTo>
                  <a:lnTo>
                    <a:pt x="901" y="8225"/>
                  </a:lnTo>
                  <a:lnTo>
                    <a:pt x="1147" y="7618"/>
                  </a:lnTo>
                  <a:lnTo>
                    <a:pt x="1393" y="7012"/>
                  </a:lnTo>
                  <a:lnTo>
                    <a:pt x="1638" y="6472"/>
                  </a:lnTo>
                  <a:lnTo>
                    <a:pt x="1925" y="5933"/>
                  </a:lnTo>
                  <a:lnTo>
                    <a:pt x="2089" y="5529"/>
                  </a:lnTo>
                  <a:lnTo>
                    <a:pt x="2293" y="5124"/>
                  </a:lnTo>
                  <a:lnTo>
                    <a:pt x="2457" y="4720"/>
                  </a:lnTo>
                  <a:lnTo>
                    <a:pt x="2662" y="4383"/>
                  </a:lnTo>
                  <a:lnTo>
                    <a:pt x="3030" y="3641"/>
                  </a:lnTo>
                  <a:lnTo>
                    <a:pt x="3399" y="2967"/>
                  </a:lnTo>
                  <a:lnTo>
                    <a:pt x="3563" y="2562"/>
                  </a:lnTo>
                  <a:lnTo>
                    <a:pt x="3767" y="2158"/>
                  </a:lnTo>
                  <a:lnTo>
                    <a:pt x="3931" y="1821"/>
                  </a:lnTo>
                  <a:lnTo>
                    <a:pt x="4136" y="1484"/>
                  </a:lnTo>
                  <a:lnTo>
                    <a:pt x="4300" y="1079"/>
                  </a:lnTo>
                  <a:lnTo>
                    <a:pt x="4504" y="675"/>
                  </a:lnTo>
                  <a:lnTo>
                    <a:pt x="4709" y="338"/>
                  </a:lnTo>
                  <a:lnTo>
                    <a:pt x="4914" y="1"/>
                  </a:lnTo>
                  <a:lnTo>
                    <a:pt x="4914" y="1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7" name="Shape 237"/>
            <p:cNvSpPr/>
            <p:nvPr/>
          </p:nvSpPr>
          <p:spPr>
            <a:xfrm>
              <a:off x="318300" y="2482575"/>
              <a:ext cx="66575" cy="209000"/>
            </a:xfrm>
            <a:custGeom>
              <a:pathLst>
                <a:path extrusionOk="0" h="8360" w="2663">
                  <a:moveTo>
                    <a:pt x="124" y="0"/>
                  </a:moveTo>
                  <a:lnTo>
                    <a:pt x="328" y="405"/>
                  </a:lnTo>
                  <a:lnTo>
                    <a:pt x="574" y="944"/>
                  </a:lnTo>
                  <a:lnTo>
                    <a:pt x="779" y="1484"/>
                  </a:lnTo>
                  <a:lnTo>
                    <a:pt x="1024" y="2090"/>
                  </a:lnTo>
                  <a:lnTo>
                    <a:pt x="1188" y="2697"/>
                  </a:lnTo>
                  <a:lnTo>
                    <a:pt x="1393" y="3371"/>
                  </a:lnTo>
                  <a:lnTo>
                    <a:pt x="1598" y="4045"/>
                  </a:lnTo>
                  <a:lnTo>
                    <a:pt x="1802" y="4787"/>
                  </a:lnTo>
                  <a:lnTo>
                    <a:pt x="1884" y="5191"/>
                  </a:lnTo>
                  <a:lnTo>
                    <a:pt x="2007" y="5663"/>
                  </a:lnTo>
                  <a:lnTo>
                    <a:pt x="2130" y="6135"/>
                  </a:lnTo>
                  <a:lnTo>
                    <a:pt x="2253" y="6607"/>
                  </a:lnTo>
                  <a:lnTo>
                    <a:pt x="2335" y="7012"/>
                  </a:lnTo>
                  <a:lnTo>
                    <a:pt x="2457" y="7484"/>
                  </a:lnTo>
                  <a:lnTo>
                    <a:pt x="2539" y="7888"/>
                  </a:lnTo>
                  <a:lnTo>
                    <a:pt x="2662" y="8360"/>
                  </a:lnTo>
                  <a:lnTo>
                    <a:pt x="2294" y="8225"/>
                  </a:lnTo>
                  <a:lnTo>
                    <a:pt x="1966" y="8023"/>
                  </a:lnTo>
                  <a:lnTo>
                    <a:pt x="1679" y="7753"/>
                  </a:lnTo>
                  <a:lnTo>
                    <a:pt x="1434" y="7484"/>
                  </a:lnTo>
                  <a:lnTo>
                    <a:pt x="1188" y="7012"/>
                  </a:lnTo>
                  <a:lnTo>
                    <a:pt x="983" y="6607"/>
                  </a:lnTo>
                  <a:lnTo>
                    <a:pt x="779" y="6135"/>
                  </a:lnTo>
                  <a:lnTo>
                    <a:pt x="656" y="5663"/>
                  </a:lnTo>
                  <a:lnTo>
                    <a:pt x="533" y="5259"/>
                  </a:lnTo>
                  <a:lnTo>
                    <a:pt x="410" y="4854"/>
                  </a:lnTo>
                  <a:lnTo>
                    <a:pt x="328" y="4450"/>
                  </a:lnTo>
                  <a:lnTo>
                    <a:pt x="287" y="4113"/>
                  </a:lnTo>
                  <a:lnTo>
                    <a:pt x="206" y="3708"/>
                  </a:lnTo>
                  <a:lnTo>
                    <a:pt x="165" y="3304"/>
                  </a:lnTo>
                  <a:lnTo>
                    <a:pt x="83" y="2899"/>
                  </a:lnTo>
                  <a:lnTo>
                    <a:pt x="83" y="2495"/>
                  </a:lnTo>
                  <a:lnTo>
                    <a:pt x="42" y="2090"/>
                  </a:lnTo>
                  <a:lnTo>
                    <a:pt x="1" y="1686"/>
                  </a:lnTo>
                  <a:lnTo>
                    <a:pt x="1" y="1349"/>
                  </a:lnTo>
                  <a:lnTo>
                    <a:pt x="1" y="1012"/>
                  </a:lnTo>
                  <a:lnTo>
                    <a:pt x="1" y="405"/>
                  </a:lnTo>
                  <a:lnTo>
                    <a:pt x="124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8" name="Shape 238"/>
            <p:cNvSpPr/>
            <p:nvPr/>
          </p:nvSpPr>
          <p:spPr>
            <a:xfrm>
              <a:off x="848500" y="2590425"/>
              <a:ext cx="42000" cy="64075"/>
            </a:xfrm>
            <a:custGeom>
              <a:pathLst>
                <a:path extrusionOk="0" h="2563" w="1680">
                  <a:moveTo>
                    <a:pt x="860" y="1"/>
                  </a:moveTo>
                  <a:lnTo>
                    <a:pt x="1188" y="338"/>
                  </a:lnTo>
                  <a:lnTo>
                    <a:pt x="1434" y="675"/>
                  </a:lnTo>
                  <a:lnTo>
                    <a:pt x="1556" y="945"/>
                  </a:lnTo>
                  <a:lnTo>
                    <a:pt x="1679" y="1282"/>
                  </a:lnTo>
                  <a:lnTo>
                    <a:pt x="1597" y="1821"/>
                  </a:lnTo>
                  <a:lnTo>
                    <a:pt x="1393" y="2361"/>
                  </a:lnTo>
                  <a:lnTo>
                    <a:pt x="1106" y="2495"/>
                  </a:lnTo>
                  <a:lnTo>
                    <a:pt x="819" y="2563"/>
                  </a:lnTo>
                  <a:lnTo>
                    <a:pt x="492" y="2495"/>
                  </a:lnTo>
                  <a:lnTo>
                    <a:pt x="246" y="2495"/>
                  </a:lnTo>
                  <a:lnTo>
                    <a:pt x="1" y="2091"/>
                  </a:lnTo>
                  <a:lnTo>
                    <a:pt x="42" y="1619"/>
                  </a:lnTo>
                  <a:lnTo>
                    <a:pt x="123" y="1282"/>
                  </a:lnTo>
                  <a:lnTo>
                    <a:pt x="287" y="945"/>
                  </a:lnTo>
                  <a:lnTo>
                    <a:pt x="492" y="473"/>
                  </a:lnTo>
                  <a:lnTo>
                    <a:pt x="860" y="1"/>
                  </a:lnTo>
                  <a:lnTo>
                    <a:pt x="860" y="1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966200" y="2615725"/>
              <a:ext cx="53250" cy="84275"/>
            </a:xfrm>
            <a:custGeom>
              <a:pathLst>
                <a:path extrusionOk="0" h="3371" w="2130">
                  <a:moveTo>
                    <a:pt x="1270" y="0"/>
                  </a:moveTo>
                  <a:lnTo>
                    <a:pt x="1639" y="202"/>
                  </a:lnTo>
                  <a:lnTo>
                    <a:pt x="1925" y="540"/>
                  </a:lnTo>
                  <a:lnTo>
                    <a:pt x="2048" y="877"/>
                  </a:lnTo>
                  <a:lnTo>
                    <a:pt x="2130" y="1281"/>
                  </a:lnTo>
                  <a:lnTo>
                    <a:pt x="2007" y="1888"/>
                  </a:lnTo>
                  <a:lnTo>
                    <a:pt x="1720" y="2495"/>
                  </a:lnTo>
                  <a:lnTo>
                    <a:pt x="1311" y="2899"/>
                  </a:lnTo>
                  <a:lnTo>
                    <a:pt x="902" y="3236"/>
                  </a:lnTo>
                  <a:lnTo>
                    <a:pt x="533" y="3371"/>
                  </a:lnTo>
                  <a:lnTo>
                    <a:pt x="247" y="3371"/>
                  </a:lnTo>
                  <a:lnTo>
                    <a:pt x="83" y="3169"/>
                  </a:lnTo>
                  <a:lnTo>
                    <a:pt x="1" y="2967"/>
                  </a:lnTo>
                  <a:lnTo>
                    <a:pt x="1" y="2697"/>
                  </a:lnTo>
                  <a:lnTo>
                    <a:pt x="42" y="2360"/>
                  </a:lnTo>
                  <a:lnTo>
                    <a:pt x="165" y="1888"/>
                  </a:lnTo>
                  <a:lnTo>
                    <a:pt x="369" y="1483"/>
                  </a:lnTo>
                  <a:lnTo>
                    <a:pt x="615" y="877"/>
                  </a:lnTo>
                  <a:lnTo>
                    <a:pt x="1024" y="337"/>
                  </a:lnTo>
                  <a:lnTo>
                    <a:pt x="1147" y="135"/>
                  </a:lnTo>
                  <a:lnTo>
                    <a:pt x="1270" y="0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1067550" y="2681450"/>
              <a:ext cx="66550" cy="72500"/>
            </a:xfrm>
            <a:custGeom>
              <a:pathLst>
                <a:path extrusionOk="0" h="2900" w="2662">
                  <a:moveTo>
                    <a:pt x="1802" y="0"/>
                  </a:moveTo>
                  <a:lnTo>
                    <a:pt x="2129" y="135"/>
                  </a:lnTo>
                  <a:lnTo>
                    <a:pt x="2416" y="675"/>
                  </a:lnTo>
                  <a:lnTo>
                    <a:pt x="2579" y="1349"/>
                  </a:lnTo>
                  <a:lnTo>
                    <a:pt x="2661" y="2023"/>
                  </a:lnTo>
                  <a:lnTo>
                    <a:pt x="2375" y="2158"/>
                  </a:lnTo>
                  <a:lnTo>
                    <a:pt x="2129" y="2360"/>
                  </a:lnTo>
                  <a:lnTo>
                    <a:pt x="1883" y="2495"/>
                  </a:lnTo>
                  <a:lnTo>
                    <a:pt x="1679" y="2630"/>
                  </a:lnTo>
                  <a:lnTo>
                    <a:pt x="1269" y="2764"/>
                  </a:lnTo>
                  <a:lnTo>
                    <a:pt x="942" y="2899"/>
                  </a:lnTo>
                  <a:lnTo>
                    <a:pt x="655" y="2832"/>
                  </a:lnTo>
                  <a:lnTo>
                    <a:pt x="451" y="2764"/>
                  </a:lnTo>
                  <a:lnTo>
                    <a:pt x="246" y="2630"/>
                  </a:lnTo>
                  <a:lnTo>
                    <a:pt x="164" y="2562"/>
                  </a:lnTo>
                  <a:lnTo>
                    <a:pt x="0" y="2158"/>
                  </a:lnTo>
                  <a:lnTo>
                    <a:pt x="123" y="1753"/>
                  </a:lnTo>
                  <a:lnTo>
                    <a:pt x="287" y="1281"/>
                  </a:lnTo>
                  <a:lnTo>
                    <a:pt x="655" y="877"/>
                  </a:lnTo>
                  <a:lnTo>
                    <a:pt x="860" y="607"/>
                  </a:lnTo>
                  <a:lnTo>
                    <a:pt x="1147" y="405"/>
                  </a:lnTo>
                  <a:lnTo>
                    <a:pt x="1433" y="203"/>
                  </a:lnTo>
                  <a:lnTo>
                    <a:pt x="1802" y="0"/>
                  </a:lnTo>
                  <a:lnTo>
                    <a:pt x="1802" y="0"/>
                  </a:lnTo>
                  <a:close/>
                </a:path>
              </a:pathLst>
            </a:custGeom>
            <a:solidFill>
              <a:srgbClr val="FFC4B8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More Vocab!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4648200" y="2133600"/>
            <a:ext cx="38099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Free state-a state that did not allow slavery</a:t>
            </a:r>
          </a:p>
          <a:p>
            <a:pPr indent="-2349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349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349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Slave State- a state that allowed slavery to be used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685800" y="228600"/>
            <a:ext cx="77724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LAST TWO!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3962400" y="1981200"/>
            <a:ext cx="5181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ARSENAL –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4080"/>
              </a:buClr>
              <a:buSzPct val="25000"/>
              <a:buFont typeface="Tahoma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	A warehouse that stores guns and ammunition.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4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60416"/>
              <a:buFont typeface="Arial"/>
              <a:buChar char="●"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MARTYR –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person who is willing to die for their beliefs.  I.E. – John Brown</a:t>
            </a:r>
          </a:p>
        </p:txBody>
      </p:sp>
      <p:pic>
        <p:nvPicPr>
          <p:cNvPr id="253" name="Shape 2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8400" y="4419600"/>
            <a:ext cx="1485900" cy="217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172725" y="384875"/>
            <a:ext cx="4953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000" u="none" cap="none" strike="noStrike">
                <a:solidFill>
                  <a:srgbClr val="CB111F"/>
                </a:solidFill>
                <a:latin typeface="Impact"/>
                <a:ea typeface="Impact"/>
                <a:cs typeface="Impact"/>
                <a:sym typeface="Impact"/>
              </a:rPr>
              <a:t>THE MISSOURI COMPROMISE</a:t>
            </a:r>
            <a:br>
              <a:rPr b="0" baseline="0" i="1" lang="en-US" sz="4000" u="none" cap="none" strike="noStrike">
                <a:solidFill>
                  <a:srgbClr val="CB111F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b="0" baseline="0" i="1" lang="en-US" sz="4000" u="none" cap="none" strike="noStrike">
                <a:solidFill>
                  <a:srgbClr val="CB111F"/>
                </a:solidFill>
                <a:latin typeface="Impact"/>
                <a:ea typeface="Impact"/>
                <a:cs typeface="Impact"/>
                <a:sym typeface="Impact"/>
              </a:rPr>
              <a:t>(1820)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586625" y="2304625"/>
            <a:ext cx="8557499" cy="45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There was a great debate over where slavery would be allowed and</a:t>
            </a:r>
            <a:r>
              <a:rPr lang="en-US" sz="1800"/>
              <a:t> if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Missouri would join the </a:t>
            </a:r>
            <a:r>
              <a:rPr lang="en-US" sz="1800"/>
              <a:t>N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orth o</a:t>
            </a:r>
            <a:r>
              <a:rPr lang="en-US" sz="1800"/>
              <a:t>r South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  A debate occurred and finally a compromise was reached.  It stated: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Missouri = slave state (South) and Maine = free state (North)</a:t>
            </a:r>
            <a:b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states in the Louisiana Territory NORTH of the Missouri Compromise Line will be FREE</a:t>
            </a:r>
            <a:b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Any states in the Louisiana Territory SOUTH of the Missouri Compromise Line will be SLAVE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b="1" baseline="0" i="0" lang="en-US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36’ 30’’ line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drawn.  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Compromise lasted 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almost thirty years!  However, after about 1850, problems began to occur</a:t>
            </a:r>
            <a:r>
              <a:rPr lang="en-US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</a:t>
            </a:r>
            <a:r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1981200" y="0"/>
            <a:ext cx="71627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COMPROMISE OF 1850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74900" y="2946000"/>
            <a:ext cx="8669099" cy="39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457200" lvl="0" marL="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1.) California enters as a FREE state.</a:t>
            </a:r>
          </a:p>
          <a:p>
            <a:pPr indent="0" lvl="0" marL="45720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2.) Area from Mexican Cession divided into Utah and New Mexico.  Slavery    issue to be decided by POPULAR </a:t>
            </a:r>
            <a:r>
              <a:rPr lang="en-US" sz="1800"/>
              <a:t>SOVEREIGNTY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</a:p>
          <a:p>
            <a:pPr indent="457200" lvl="0" marL="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3.) ENDED slave trade in Washington D.C.</a:t>
            </a:r>
          </a:p>
          <a:p>
            <a:pPr indent="457200" lvl="0" marL="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4.) Made a STRICT Fugitive Slave Law - Runaway Sla</a:t>
            </a:r>
            <a:r>
              <a:rPr lang="en-US" sz="1800"/>
              <a:t>ves to return to south</a:t>
            </a:r>
          </a:p>
          <a:p>
            <a:pPr indent="457200" lvl="0" marL="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5.) Settled border problems between New Mexico and Texas.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None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Again, problems better for a</a:t>
            </a:r>
            <a:r>
              <a:rPr lang="en-US" sz="1800"/>
              <a:t>bout four years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and then became worse...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1525" y="0"/>
            <a:ext cx="2100263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2041525" cy="204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97775" y="304800"/>
            <a:ext cx="8757599" cy="8381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/>
              <a:t>F</a:t>
            </a:r>
            <a:r>
              <a:rPr b="0" baseline="0" i="1" lang="en-US" sz="36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UGITIVE SLAVE LAW</a:t>
            </a:r>
            <a:br>
              <a:rPr b="0" baseline="0" i="1" lang="en-US" sz="36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b="0" baseline="0" i="1" lang="en-US" sz="36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US" sz="3600"/>
              <a:t>(1</a:t>
            </a:r>
            <a:r>
              <a:rPr b="0" baseline="0" i="1" lang="en-US" sz="36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850)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2477350" y="2280975"/>
            <a:ext cx="6666599" cy="4577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b="0" baseline="0" i="0" sz="1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004080"/>
              </a:buClr>
              <a:buSzPct val="59375"/>
              <a:buFont typeface="Arial"/>
              <a:buChar char="●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REQUIRED citizens to catch runaway slaves.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1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004080"/>
              </a:buClr>
              <a:buSzPct val="59375"/>
              <a:buFont typeface="Arial"/>
              <a:buChar char="●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If a person did not comply, they could be fined up to $1000 or put in jail for SIX months.</a:t>
            </a:r>
          </a:p>
          <a:p>
            <a:pPr indent="0" lvl="0" marL="10795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1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004080"/>
              </a:buClr>
              <a:buSzPct val="59375"/>
              <a:buFont typeface="Arial"/>
              <a:buChar char="●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free slaves were captured and sent back into slavery.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1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004080"/>
              </a:buClr>
              <a:buSzPct val="59375"/>
              <a:buFont typeface="Arial"/>
              <a:buChar char="●"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Northerners HATED this law because it forced them to become a part of the system of slavery. </a:t>
            </a:r>
          </a:p>
          <a:p>
            <a:pPr indent="-2349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16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381000" y="4648200"/>
            <a:ext cx="1904999" cy="3968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50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http://search.eb.com/blackhistory/micro/222/8.html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8287" y="996300"/>
            <a:ext cx="2130424" cy="3276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1066800" y="533400"/>
            <a:ext cx="73152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UNCLE TOM’S CABIN</a:t>
            </a:r>
            <a:b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(1852)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226575" y="3810125"/>
            <a:ext cx="8917500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NOVEL written by Harriett Beecher Stowe.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lang="en-US" sz="2000"/>
              <a:t>S</a:t>
            </a: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howed the EVILS of slavery by telling the story of an older slave who was whipped to death by his owner.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After reading it, MANY Northerners began to change their view of slavery.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Southerners said the book was full of LIES!  It was banned in the South. 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05725" y="785500"/>
            <a:ext cx="3962399" cy="289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685800" y="609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KANSAS-NEBRASKA ACT </a:t>
            </a:r>
            <a:b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(1854)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2281550"/>
            <a:ext cx="8902200" cy="473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Divides lands into Kansas and Nebraska territories.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Decided that SLAVERY issue would be decided by POPULAR SOVREIGNTY.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Led to violence in the Senate.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Pro-slavery and Anti-slavery settlers in ONE AREA and this leads to conflict! 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Northerners believe this REPEALS the Missouri Compromise.</a:t>
            </a:r>
          </a:p>
          <a:p>
            <a:pPr indent="-234950" lvl="0" marL="342900" marR="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5029200" y="1271225"/>
            <a:ext cx="4114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5029200" y="780675"/>
            <a:ext cx="3657600" cy="947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Democratic senator Stephen A. Douglas of Illinois sponsored this bill.</a:t>
            </a: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0" baseline="0" i="0" sz="16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609600" y="2286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DRED SCOTT DECISION</a:t>
            </a:r>
            <a:b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(1857)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1676725" y="2220550"/>
            <a:ext cx="7467299" cy="4637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Dred Scott was a slave. 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He had lived in a free territory with his owner. 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His owner moved back into a slave state.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While there, the owner died. 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Scott had ABOLITIONIST attorneys file a </a:t>
            </a:r>
            <a:r>
              <a:rPr lang="en-US" sz="1800"/>
              <a:t>lawsuit</a:t>
            </a: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for him.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It went to the Supreme Court but he LOST.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Court ruled he was NOT a citizen but RATHER property and therefore he could not file a lawsuit.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Also, they ruled that Congress could NOT ban slavery in any of the territories.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This REPEALED the Missouri Compromise.</a:t>
            </a:r>
          </a:p>
          <a:p>
            <a:pPr indent="-342900" lvl="0" marL="342900" marR="0" rtl="0" algn="l">
              <a:spcBef>
                <a:spcPts val="360"/>
              </a:spcBef>
              <a:spcAft>
                <a:spcPts val="0"/>
              </a:spcAft>
              <a:buClr>
                <a:srgbClr val="004080"/>
              </a:buClr>
              <a:buSzPct val="61111"/>
              <a:buFont typeface="Arial"/>
              <a:buChar char="●"/>
            </a:pPr>
            <a:r>
              <a:rPr b="0" baseline="0" i="0" lang="en-US" sz="1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Southerners LOVED the ruling while Northerners HATED it.  It meant slavery could spread into all the territories! </a:t>
            </a:r>
          </a:p>
          <a:p>
            <a:pPr indent="-2349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1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241700" y="6118825"/>
            <a:ext cx="3809999" cy="33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80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http://encarta.msn.com/media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36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LINCOLN-DOUGLAS DEBATE</a:t>
            </a:r>
            <a:br>
              <a:rPr b="0" baseline="0" i="1" lang="en-US" sz="36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b="0" baseline="0" i="1" lang="en-US" sz="36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(1858)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977725" y="2081150"/>
            <a:ext cx="8166300" cy="3449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Lincoln and Douglas debated!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Douglass believed in deciding slavery by popular sovereignty.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Lincoln believed that slavery should NOT be allowed to spread into the territories. </a:t>
            </a:r>
          </a:p>
          <a:p>
            <a:pPr indent="-34290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Lincoln ALSO believed the Nation could not survive if the fighting continued to rip the Union apart with the slavery issue.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0" y="57912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04800" y="5791200"/>
            <a:ext cx="4190999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b="0" baseline="0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Lincoln lost the bid for Senator from Illinois.  Douglas won.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914400" y="533400"/>
            <a:ext cx="78485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RAID ON HARPER’S FERRY</a:t>
            </a:r>
            <a:b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</a:br>
            <a:r>
              <a:rPr b="0" baseline="0" i="1" lang="en-US" sz="4400" u="none" cap="none" strike="noStrik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rPr>
              <a:t>(1859)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962400" y="2133600"/>
            <a:ext cx="51816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John Brown led five blacks and thirteen whites into Harper’s Ferry. 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They planned to raid an arsenal and start a slave revolt.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Problem: No slaves “rose” to help. 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 number of his men died and Brown was arrested by Robert E. Lee.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Brown was tried and found guilty of murder and treason.  He was later hanged.</a:t>
            </a:r>
          </a:p>
          <a:p>
            <a:pPr indent="-342900" lvl="0" marL="342900" marR="0" rtl="0" algn="l">
              <a:spcBef>
                <a:spcPts val="400"/>
              </a:spcBef>
              <a:spcAft>
                <a:spcPts val="0"/>
              </a:spcAft>
              <a:buClr>
                <a:srgbClr val="004080"/>
              </a:buClr>
              <a:buSzPct val="60000"/>
              <a:buFont typeface="Arial"/>
              <a:buChar char="●"/>
            </a:pPr>
            <a:r>
              <a:rPr b="0" baseline="0" i="0" lang="en-US" sz="2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Some Northerners thought of him as a “Martyr” (someone who dies for his beliefs.)</a:t>
            </a:r>
          </a:p>
          <a:p>
            <a:pPr indent="-234950" lvl="0" marL="342900" marR="0" rtl="0" algn="l">
              <a:spcBef>
                <a:spcPts val="560"/>
              </a:spcBef>
              <a:spcAft>
                <a:spcPts val="0"/>
              </a:spcAft>
              <a:buClr>
                <a:srgbClr val="004080"/>
              </a:buClr>
              <a:buFont typeface="Tahoma"/>
              <a:buNone/>
            </a:pPr>
            <a:r>
              <a:t/>
            </a:r>
            <a:endParaRPr b="0" baseline="0" i="0" sz="20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8200" y="3886200"/>
            <a:ext cx="3124199" cy="23542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Fla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01"/>
      </a:accent1>
      <a:accent2>
        <a:srgbClr val="F630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DF2A00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