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1.xml" ContentType="application/vnd.openxmlformats-officedocument.theme+xml"/>
  <Override PartName="/ppt/theme/theme3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.xml" ContentType="application/vnd.openxmlformats-officedocument.theme+xml"/>
  <Override PartName="/ppt/theme/theme14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13.xml" ContentType="application/vnd.openxmlformats-officedocument.theme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56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5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4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57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  <p:sldMasterId id="2147483669" r:id="rId14"/>
    <p:sldMasterId id="2147483670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  <p:sldId id="299" r:id="rId60"/>
    <p:sldId id="300" r:id="rId61"/>
    <p:sldId id="301" r:id="rId62"/>
    <p:sldId id="302" r:id="rId63"/>
    <p:sldId id="303" r:id="rId64"/>
    <p:sldId id="304" r:id="rId65"/>
    <p:sldId id="305" r:id="rId66"/>
    <p:sldId id="306" r:id="rId67"/>
    <p:sldId id="307" r:id="rId68"/>
    <p:sldId id="308" r:id="rId69"/>
    <p:sldId id="309" r:id="rId70"/>
    <p:sldId id="310" r:id="rId71"/>
    <p:sldId id="311" r:id="rId72"/>
    <p:sldId id="312" r:id="rId73"/>
    <p:sldId id="313" r:id="rId7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23.xml" Type="http://schemas.openxmlformats.org/officeDocument/2006/relationships/slide" Id="rId39"/><Relationship Target="slides/slide22.xml" Type="http://schemas.openxmlformats.org/officeDocument/2006/relationships/slide" Id="rId38"/><Relationship Target="slides/slide21.xml" Type="http://schemas.openxmlformats.org/officeDocument/2006/relationships/slide" Id="rId37"/><Relationship Target="slides/slide20.xml" Type="http://schemas.openxmlformats.org/officeDocument/2006/relationships/slide" Id="rId36"/><Relationship Target="slides/slide14.xml" Type="http://schemas.openxmlformats.org/officeDocument/2006/relationships/slide" Id="rId30"/><Relationship Target="slides/slide15.xml" Type="http://schemas.openxmlformats.org/officeDocument/2006/relationships/slide" Id="rId31"/><Relationship Target="slides/slide55.xml" Type="http://schemas.openxmlformats.org/officeDocument/2006/relationships/slide" Id="rId71"/><Relationship Target="slides/slide18.xml" Type="http://schemas.openxmlformats.org/officeDocument/2006/relationships/slide" Id="rId34"/><Relationship Target="slides/slide54.xml" Type="http://schemas.openxmlformats.org/officeDocument/2006/relationships/slide" Id="rId70"/><Relationship Target="slides/slide19.xml" Type="http://schemas.openxmlformats.org/officeDocument/2006/relationships/slide" Id="rId35"/><Relationship Target="slides/slide16.xml" Type="http://schemas.openxmlformats.org/officeDocument/2006/relationships/slide" Id="rId32"/><Relationship Target="slides/slide17.xml" Type="http://schemas.openxmlformats.org/officeDocument/2006/relationships/slide" Id="rId33"/><Relationship Target="slides/slide58.xml" Type="http://schemas.openxmlformats.org/officeDocument/2006/relationships/slide" Id="rId74"/><Relationship Target="slides/slide57.xml" Type="http://schemas.openxmlformats.org/officeDocument/2006/relationships/slide" Id="rId73"/><Relationship Target="slides/slide56.xml" Type="http://schemas.openxmlformats.org/officeDocument/2006/relationships/slide" Id="rId72"/><Relationship Target="slides/slide32.xml" Type="http://schemas.openxmlformats.org/officeDocument/2006/relationships/slide" Id="rId48"/><Relationship Target="slides/slide31.xml" Type="http://schemas.openxmlformats.org/officeDocument/2006/relationships/slide" Id="rId47"/><Relationship Target="slides/slide33.xml" Type="http://schemas.openxmlformats.org/officeDocument/2006/relationships/slide" Id="rId49"/><Relationship Target="presProps.xml" Type="http://schemas.openxmlformats.org/officeDocument/2006/relationships/presProps" Id="rId2"/><Relationship Target="theme/theme4.xml" Type="http://schemas.openxmlformats.org/officeDocument/2006/relationships/theme" Id="rId1"/><Relationship Target="slides/slide24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25.xml" Type="http://schemas.openxmlformats.org/officeDocument/2006/relationships/slide" Id="rId41"/><Relationship Target="tableStyles.xml" Type="http://schemas.openxmlformats.org/officeDocument/2006/relationships/tableStyles" Id="rId3"/><Relationship Target="slides/slide26.xml" Type="http://schemas.openxmlformats.org/officeDocument/2006/relationships/slide" Id="rId42"/><Relationship Target="slides/slide27.xml" Type="http://schemas.openxmlformats.org/officeDocument/2006/relationships/slide" Id="rId43"/><Relationship Target="slides/slide28.xml" Type="http://schemas.openxmlformats.org/officeDocument/2006/relationships/slide" Id="rId44"/><Relationship Target="slides/slide29.xml" Type="http://schemas.openxmlformats.org/officeDocument/2006/relationships/slide" Id="rId45"/><Relationship Target="slides/slide30.xml" Type="http://schemas.openxmlformats.org/officeDocument/2006/relationships/slide" Id="rId46"/><Relationship Target="slideMasters/slideMaster6.xml" Type="http://schemas.openxmlformats.org/officeDocument/2006/relationships/slideMaster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Masters/slideMaster5.xml" Type="http://schemas.openxmlformats.org/officeDocument/2006/relationships/slideMaster" Id="rId8"/><Relationship Target="slideMasters/slideMaster4.xml" Type="http://schemas.openxmlformats.org/officeDocument/2006/relationships/slideMaster" Id="rId7"/><Relationship Target="slides/slide42.xml" Type="http://schemas.openxmlformats.org/officeDocument/2006/relationships/slide" Id="rId58"/><Relationship Target="slides/slide43.xml" Type="http://schemas.openxmlformats.org/officeDocument/2006/relationships/slide" Id="rId59"/><Relationship Target="slides/slide3.xml" Type="http://schemas.openxmlformats.org/officeDocument/2006/relationships/slide" Id="rId19"/><Relationship Target="slides/slide2.xml" Type="http://schemas.openxmlformats.org/officeDocument/2006/relationships/slide" Id="rId18"/><Relationship Target="slides/slide1.xml" Type="http://schemas.openxmlformats.org/officeDocument/2006/relationships/slide" Id="rId17"/><Relationship Target="notesMasters/notesMaster1.xml" Type="http://schemas.openxmlformats.org/officeDocument/2006/relationships/notesMaster" Id="rId16"/><Relationship Target="slideMasters/slideMaster12.xml" Type="http://schemas.openxmlformats.org/officeDocument/2006/relationships/slideMaster" Id="rId15"/><Relationship Target="slideMasters/slideMaster11.xml" Type="http://schemas.openxmlformats.org/officeDocument/2006/relationships/slideMaster" Id="rId14"/><Relationship Target="slideMasters/slideMaster9.xml" Type="http://schemas.openxmlformats.org/officeDocument/2006/relationships/slideMaster" Id="rId12"/><Relationship Target="slideMasters/slideMaster10.xml" Type="http://schemas.openxmlformats.org/officeDocument/2006/relationships/slideMaster" Id="rId13"/><Relationship Target="slideMasters/slideMaster7.xml" Type="http://schemas.openxmlformats.org/officeDocument/2006/relationships/slideMaster" Id="rId10"/><Relationship Target="slideMasters/slideMaster8.xml" Type="http://schemas.openxmlformats.org/officeDocument/2006/relationships/slideMaster" Id="rId11"/><Relationship Target="slides/slide41.xml" Type="http://schemas.openxmlformats.org/officeDocument/2006/relationships/slide" Id="rId57"/><Relationship Target="slides/slide40.xml" Type="http://schemas.openxmlformats.org/officeDocument/2006/relationships/slide" Id="rId56"/><Relationship Target="slides/slide39.xml" Type="http://schemas.openxmlformats.org/officeDocument/2006/relationships/slide" Id="rId55"/><Relationship Target="slides/slide38.xml" Type="http://schemas.openxmlformats.org/officeDocument/2006/relationships/slide" Id="rId54"/><Relationship Target="slides/slide37.xml" Type="http://schemas.openxmlformats.org/officeDocument/2006/relationships/slide" Id="rId53"/><Relationship Target="slides/slide36.xml" Type="http://schemas.openxmlformats.org/officeDocument/2006/relationships/slide" Id="rId52"/><Relationship Target="slides/slide35.xml" Type="http://schemas.openxmlformats.org/officeDocument/2006/relationships/slide" Id="rId51"/><Relationship Target="slides/slide34.xml" Type="http://schemas.openxmlformats.org/officeDocument/2006/relationships/slide" Id="rId50"/><Relationship Target="slides/slide53.xml" Type="http://schemas.openxmlformats.org/officeDocument/2006/relationships/slide" Id="rId69"/><Relationship Target="slides/slide13.xml" Type="http://schemas.openxmlformats.org/officeDocument/2006/relationships/slide" Id="rId29"/><Relationship Target="slides/slide10.xml" Type="http://schemas.openxmlformats.org/officeDocument/2006/relationships/slide" Id="rId26"/><Relationship Target="slides/slide9.xml" Type="http://schemas.openxmlformats.org/officeDocument/2006/relationships/slide" Id="rId25"/><Relationship Target="slides/slide12.xml" Type="http://schemas.openxmlformats.org/officeDocument/2006/relationships/slide" Id="rId28"/><Relationship Target="slides/slide11.xml" Type="http://schemas.openxmlformats.org/officeDocument/2006/relationships/slide" Id="rId27"/><Relationship Target="slides/slide5.xml" Type="http://schemas.openxmlformats.org/officeDocument/2006/relationships/slide" Id="rId21"/><Relationship Target="slides/slide6.xml" Type="http://schemas.openxmlformats.org/officeDocument/2006/relationships/slide" Id="rId22"/><Relationship Target="slides/slide44.xml" Type="http://schemas.openxmlformats.org/officeDocument/2006/relationships/slide" Id="rId60"/><Relationship Target="slides/slide7.xml" Type="http://schemas.openxmlformats.org/officeDocument/2006/relationships/slide" Id="rId23"/><Relationship Target="slides/slide8.xml" Type="http://schemas.openxmlformats.org/officeDocument/2006/relationships/slide" Id="rId24"/><Relationship Target="slides/slide4.xml" Type="http://schemas.openxmlformats.org/officeDocument/2006/relationships/slide" Id="rId20"/><Relationship Target="slides/slide50.xml" Type="http://schemas.openxmlformats.org/officeDocument/2006/relationships/slide" Id="rId66"/><Relationship Target="slides/slide49.xml" Type="http://schemas.openxmlformats.org/officeDocument/2006/relationships/slide" Id="rId65"/><Relationship Target="slides/slide52.xml" Type="http://schemas.openxmlformats.org/officeDocument/2006/relationships/slide" Id="rId68"/><Relationship Target="slides/slide51.xml" Type="http://schemas.openxmlformats.org/officeDocument/2006/relationships/slide" Id="rId67"/><Relationship Target="slides/slide46.xml" Type="http://schemas.openxmlformats.org/officeDocument/2006/relationships/slide" Id="rId62"/><Relationship Target="slides/slide45.xml" Type="http://schemas.openxmlformats.org/officeDocument/2006/relationships/slide" Id="rId61"/><Relationship Target="slides/slide48.xml" Type="http://schemas.openxmlformats.org/officeDocument/2006/relationships/slide" Id="rId64"/><Relationship Target="slides/slide47.xml" Type="http://schemas.openxmlformats.org/officeDocument/2006/relationships/slide" Id="rId63"/></Relationships>
</file>

<file path=ppt/notesMasters/_rels/notesMaster1.xml.rels><?xml version="1.0" encoding="UTF-8" standalone="yes"?><Relationships xmlns="http://schemas.openxmlformats.org/package/2006/relationships"><Relationship Target="../theme/theme1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680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1" name="Shape 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2" name="Shape 26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9" name="Shape 26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4" name="Shape 3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5" name="Shape 31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1" name="Shape 3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2" name="Shape 32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7" name="Shape 3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8" name="Shape 32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3" name="Shape 3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4" name="Shape 334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5" name="Shape 33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9" name="Shape 3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0" name="Shape 340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1" name="Shape 34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6" name="Shape 3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7" name="Shape 347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8" name="Shape 34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2" name="Shape 3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3" name="Shape 353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9" name="Shape 3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0" name="Shape 360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61" name="Shape 3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5" name="Shape 3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6" name="Shape 366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67" name="Shape 36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2" name="Shape 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3" name="Shape 373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8" name="Shape 3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9" name="Shape 379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5" name="Shape 3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6" name="Shape 386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87" name="Shape 38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1" name="Shape 3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2" name="Shape 39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8" name="Shape 3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9" name="Shape 399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00" name="Shape 4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4" name="Shape 4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5" name="Shape 40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06" name="Shape 4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1" name="Shape 4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2" name="Shape 41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13" name="Shape 41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7" name="Shape 4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8" name="Shape 41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19" name="Shape 4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4" name="Shape 4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5" name="Shape 42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26" name="Shape 4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0" name="Shape 4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1" name="Shape 431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32" name="Shape 43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3" name="Shape 43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7" name="Shape 4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8" name="Shape 43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39" name="Shape 43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0" name="Shape 44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4" name="Shape 4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5" name="Shape 44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46" name="Shape 44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7" name="Shape 44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1" name="Shape 4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2" name="Shape 45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53" name="Shape 45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4" name="Shape 45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7" name="Shape 4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8" name="Shape 45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59" name="Shape 45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0" name="Shape 46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4" name="Shape 4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5" name="Shape 46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66" name="Shape 4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0" name="Shape 4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1" name="Shape 471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72" name="Shape 47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3" name="Shape 47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7" name="Shape 4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8" name="Shape 478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79" name="Shape 4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0" name="Shape 48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3" name="Shape 4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4" name="Shape 484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85" name="Shape 48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6" name="Shape 48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0" name="Shape 4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1" name="Shape 491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92" name="Shape 49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3" name="Shape 49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6" name="Shape 4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7" name="Shape 497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98" name="Shape 49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3" name="Shape 5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4" name="Shape 504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05" name="Shape 5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6" name="Shape 50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9" name="Shape 5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0" name="Shape 510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11" name="Shape 5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2" name="Shape 51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6" name="Shape 5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7" name="Shape 517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18" name="Shape 51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9" name="Shape 51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2" name="Shape 5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3" name="Shape 523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24" name="Shape 5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5" name="Shape 52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9" name="Shape 5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0" name="Shape 530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31" name="Shape 5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2" name="Shape 53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6" name="Shape 5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7" name="Shape 53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8" name="Shape 53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1" name="Shape 5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2" name="Shape 542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43" name="Shape 54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44" name="Shape 54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9" name="Shape 5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0" name="Shape 55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1" name="Shape 5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5" name="Shape 5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6" name="Shape 556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57" name="Shape 5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58" name="Shape 55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7" name="Shape 23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5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6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7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8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9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0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 rot="5400000">
            <a:off y="152399" x="2514599"/>
            <a:ext cy="7772400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 rot="5400000">
            <a:off y="2381249" x="4743450"/>
            <a:ext cy="19431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y="514349" x="781050"/>
            <a:ext cy="56769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981200" x="685800"/>
            <a:ext cy="4114800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981200" x="4648200"/>
            <a:ext cy="4114800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6.xml" Type="http://schemas.openxmlformats.org/officeDocument/2006/relationships/theme" Id="rId1"/></Relationships>
</file>

<file path=ppt/slideMasters/_rels/slideMaster10.xml.rels><?xml version="1.0" encoding="UTF-8" standalone="yes"?><Relationships xmlns="http://schemas.openxmlformats.org/package/2006/relationships"><Relationship Target="../theme/theme10.xml" Type="http://schemas.openxmlformats.org/officeDocument/2006/relationships/theme" Id="rId2"/><Relationship Target="../slideLayouts/slideLayout9.xml" Type="http://schemas.openxmlformats.org/officeDocument/2006/relationships/slideLayout" Id="rId1"/></Relationships>
</file>

<file path=ppt/slideMasters/_rels/slideMaster11.xml.rels><?xml version="1.0" encoding="UTF-8" standalone="yes"?><Relationships xmlns="http://schemas.openxmlformats.org/package/2006/relationships"><Relationship Target="../theme/theme9.xml" Type="http://schemas.openxmlformats.org/officeDocument/2006/relationships/theme" Id="rId2"/><Relationship Target="../slideLayouts/slideLayout10.xml" Type="http://schemas.openxmlformats.org/officeDocument/2006/relationships/slideLayout" Id="rId1"/></Relationships>
</file>

<file path=ppt/slideMasters/_rels/slideMaster12.xml.rels><?xml version="1.0" encoding="UTF-8" standalone="yes"?><Relationships xmlns="http://schemas.openxmlformats.org/package/2006/relationships"><Relationship Target="../theme/theme5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_rels/slideMaster2.xml.rels><?xml version="1.0" encoding="UTF-8" standalone="yes"?><Relationships xmlns="http://schemas.openxmlformats.org/package/2006/relationships"><Relationship Target="../theme/theme7.xml" Type="http://schemas.openxmlformats.org/officeDocument/2006/relationships/theme" Id="rId2"/><Relationship Target="../slideLayouts/slideLayout1.xml" Type="http://schemas.openxmlformats.org/officeDocument/2006/relationships/slideLayout" Id="rId1"/></Relationships>
</file>

<file path=ppt/slideMasters/_rels/slideMaster3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2"/><Relationship Target="../slideLayouts/slideLayout2.xml" Type="http://schemas.openxmlformats.org/officeDocument/2006/relationships/slideLayout" Id="rId1"/></Relationships>
</file>

<file path=ppt/slideMasters/_rels/slideMaster4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2"/><Relationship Target="../slideLayouts/slideLayout3.xml" Type="http://schemas.openxmlformats.org/officeDocument/2006/relationships/slideLayout" Id="rId1"/></Relationships>
</file>

<file path=ppt/slideMasters/_rels/slideMaster5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2"/><Relationship Target="../slideLayouts/slideLayout4.xml" Type="http://schemas.openxmlformats.org/officeDocument/2006/relationships/slideLayout" Id="rId1"/></Relationships>
</file>

<file path=ppt/slideMasters/_rels/slideMaster6.xml.rels><?xml version="1.0" encoding="UTF-8" standalone="yes"?><Relationships xmlns="http://schemas.openxmlformats.org/package/2006/relationships"><Relationship Target="../theme/theme8.xml" Type="http://schemas.openxmlformats.org/officeDocument/2006/relationships/theme" Id="rId2"/><Relationship Target="../slideLayouts/slideLayout5.xml" Type="http://schemas.openxmlformats.org/officeDocument/2006/relationships/slideLayout" Id="rId1"/></Relationships>
</file>

<file path=ppt/slideMasters/_rels/slideMaster7.xml.rels><?xml version="1.0" encoding="UTF-8" standalone="yes"?><Relationships xmlns="http://schemas.openxmlformats.org/package/2006/relationships"><Relationship Target="../theme/theme12.xml" Type="http://schemas.openxmlformats.org/officeDocument/2006/relationships/theme" Id="rId2"/><Relationship Target="../slideLayouts/slideLayout6.xml" Type="http://schemas.openxmlformats.org/officeDocument/2006/relationships/slideLayout" Id="rId1"/></Relationships>
</file>

<file path=ppt/slideMasters/_rels/slideMaster8.xml.rels><?xml version="1.0" encoding="UTF-8" standalone="yes"?><Relationships xmlns="http://schemas.openxmlformats.org/package/2006/relationships"><Relationship Target="../theme/theme11.xml" Type="http://schemas.openxmlformats.org/officeDocument/2006/relationships/theme" Id="rId2"/><Relationship Target="../slideLayouts/slideLayout7.xml" Type="http://schemas.openxmlformats.org/officeDocument/2006/relationships/slideLayout" Id="rId1"/></Relationships>
</file>

<file path=ppt/slideMasters/_rels/slideMaster9.xml.rels><?xml version="1.0" encoding="UTF-8" standalone="yes"?><Relationships xmlns="http://schemas.openxmlformats.org/package/2006/relationships"><Relationship Target="../theme/theme13.xml" Type="http://schemas.openxmlformats.org/officeDocument/2006/relationships/theme" Id="rId2"/><Relationship Target="../slideLayouts/slideLayout8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6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7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9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0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1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2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3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366FF"/>
        </a:solid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5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pn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slide36.xml" Type="http://schemas.openxmlformats.org/officeDocument/2006/relationships/hyperlink" TargetMode="External" Id="rId19"/><Relationship Target="slide34.xml" Type="http://schemas.openxmlformats.org/officeDocument/2006/relationships/hyperlink" TargetMode="External" Id="rId18"/><Relationship Target="slide32.xml" Type="http://schemas.openxmlformats.org/officeDocument/2006/relationships/hyperlink" TargetMode="External" Id="rId17"/><Relationship Target="slide30.xml" Type="http://schemas.openxmlformats.org/officeDocument/2006/relationships/hyperlink" TargetMode="External" Id="rId16"/><Relationship Target="slide28.xml" Type="http://schemas.openxmlformats.org/officeDocument/2006/relationships/hyperlink" TargetMode="External" Id="rId15"/><Relationship Target="slide26.xml" Type="http://schemas.openxmlformats.org/officeDocument/2006/relationships/hyperlink" TargetMode="External" Id="rId14"/><Relationship Target="slide22.xml" Type="http://schemas.openxmlformats.org/officeDocument/2006/relationships/hyperlink" TargetMode="External" Id="rId12"/><Relationship Target="slide24.xml" Type="http://schemas.openxmlformats.org/officeDocument/2006/relationships/hyperlink" TargetMode="External" Id="rId13"/><Relationship Target="slide18.xml" Type="http://schemas.openxmlformats.org/officeDocument/2006/relationships/hyperlink" TargetMode="External" Id="rId10"/><Relationship Target="slide21.xml" Type="http://schemas.openxmlformats.org/officeDocument/2006/relationships/hyperlink" TargetMode="External" Id="rId11"/><Relationship Target="slide51.xml" Type="http://schemas.openxmlformats.org/officeDocument/2006/relationships/hyperlink" TargetMode="External" Id="rId26"/><Relationship Target="slide49.xml" Type="http://schemas.openxmlformats.org/officeDocument/2006/relationships/hyperlink" TargetMode="External" Id="rId25"/><Relationship Target="../media/image00.png" Type="http://schemas.openxmlformats.org/officeDocument/2006/relationships/image" Id="rId27"/><Relationship Target="../notesSlides/notesSlide2.xml" Type="http://schemas.openxmlformats.org/officeDocument/2006/relationships/notesSlide" Id="rId2"/><Relationship Target="slide40.xml" Type="http://schemas.openxmlformats.org/officeDocument/2006/relationships/hyperlink" TargetMode="External" Id="rId21"/><Relationship Target="../slideLayouts/slideLayout7.xml" Type="http://schemas.openxmlformats.org/officeDocument/2006/relationships/slideLayout" Id="rId1"/><Relationship Target="slide42.xml" Type="http://schemas.openxmlformats.org/officeDocument/2006/relationships/hyperlink" TargetMode="External" Id="rId22"/><Relationship Target="slide6.xml" Type="http://schemas.openxmlformats.org/officeDocument/2006/relationships/hyperlink" TargetMode="External" Id="rId4"/><Relationship Target="slide44.xml" Type="http://schemas.openxmlformats.org/officeDocument/2006/relationships/hyperlink" TargetMode="External" Id="rId23"/><Relationship Target="slide4.xml" Type="http://schemas.openxmlformats.org/officeDocument/2006/relationships/hyperlink" TargetMode="External" Id="rId3"/><Relationship Target="slide46.xml" Type="http://schemas.openxmlformats.org/officeDocument/2006/relationships/hyperlink" TargetMode="External" Id="rId24"/><Relationship Target="slide38.xml" Type="http://schemas.openxmlformats.org/officeDocument/2006/relationships/hyperlink" TargetMode="External" Id="rId20"/><Relationship Target="slide16.xml" Type="http://schemas.openxmlformats.org/officeDocument/2006/relationships/hyperlink" TargetMode="External" Id="rId9"/><Relationship Target="slide10.xml" Type="http://schemas.openxmlformats.org/officeDocument/2006/relationships/hyperlink" TargetMode="External" Id="rId6"/><Relationship Target="slide8.xml" Type="http://schemas.openxmlformats.org/officeDocument/2006/relationships/hyperlink" TargetMode="External" Id="rId5"/><Relationship Target="slide14.xml" Type="http://schemas.openxmlformats.org/officeDocument/2006/relationships/hyperlink" TargetMode="External" Id="rId8"/><Relationship Target="slide12.xml" Type="http://schemas.openxmlformats.org/officeDocument/2006/relationships/hyperlink" TargetMode="External" Id="rId7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slide36.xml" Type="http://schemas.openxmlformats.org/officeDocument/2006/relationships/hyperlink" TargetMode="External" Id="rId19"/><Relationship Target="slide34.xml" Type="http://schemas.openxmlformats.org/officeDocument/2006/relationships/hyperlink" TargetMode="External" Id="rId18"/><Relationship Target="slide32.xml" Type="http://schemas.openxmlformats.org/officeDocument/2006/relationships/hyperlink" TargetMode="External" Id="rId17"/><Relationship Target="slide30.xml" Type="http://schemas.openxmlformats.org/officeDocument/2006/relationships/hyperlink" TargetMode="External" Id="rId16"/><Relationship Target="slide28.xml" Type="http://schemas.openxmlformats.org/officeDocument/2006/relationships/hyperlink" TargetMode="External" Id="rId15"/><Relationship Target="slide26.xml" Type="http://schemas.openxmlformats.org/officeDocument/2006/relationships/hyperlink" TargetMode="External" Id="rId14"/><Relationship Target="slide22.xml" Type="http://schemas.openxmlformats.org/officeDocument/2006/relationships/hyperlink" TargetMode="External" Id="rId12"/><Relationship Target="slide24.xml" Type="http://schemas.openxmlformats.org/officeDocument/2006/relationships/hyperlink" TargetMode="External" Id="rId13"/><Relationship Target="slide18.xml" Type="http://schemas.openxmlformats.org/officeDocument/2006/relationships/hyperlink" TargetMode="External" Id="rId10"/><Relationship Target="slide21.xml" Type="http://schemas.openxmlformats.org/officeDocument/2006/relationships/hyperlink" TargetMode="External" Id="rId11"/><Relationship Target="slide51.xml" Type="http://schemas.openxmlformats.org/officeDocument/2006/relationships/hyperlink" TargetMode="External" Id="rId26"/><Relationship Target="slide49.xml" Type="http://schemas.openxmlformats.org/officeDocument/2006/relationships/hyperlink" TargetMode="External" Id="rId25"/><Relationship Target="slide40.xml" Type="http://schemas.openxmlformats.org/officeDocument/2006/relationships/hyperlink" TargetMode="External" Id="rId21"/><Relationship Target="../notesSlides/notesSlide3.xml" Type="http://schemas.openxmlformats.org/officeDocument/2006/relationships/notesSlide" Id="rId2"/><Relationship Target="slide42.xml" Type="http://schemas.openxmlformats.org/officeDocument/2006/relationships/hyperlink" TargetMode="External" Id="rId22"/><Relationship Target="../slideLayouts/slideLayout7.xml" Type="http://schemas.openxmlformats.org/officeDocument/2006/relationships/slideLayout" Id="rId1"/><Relationship Target="slide44.xml" Type="http://schemas.openxmlformats.org/officeDocument/2006/relationships/hyperlink" TargetMode="External" Id="rId23"/><Relationship Target="slide6.xml" Type="http://schemas.openxmlformats.org/officeDocument/2006/relationships/hyperlink" TargetMode="External" Id="rId4"/><Relationship Target="slide46.xml" Type="http://schemas.openxmlformats.org/officeDocument/2006/relationships/hyperlink" TargetMode="External" Id="rId24"/><Relationship Target="slide4.xml" Type="http://schemas.openxmlformats.org/officeDocument/2006/relationships/hyperlink" TargetMode="External" Id="rId3"/><Relationship Target="slide38.xml" Type="http://schemas.openxmlformats.org/officeDocument/2006/relationships/hyperlink" TargetMode="External" Id="rId20"/><Relationship Target="slide16.xml" Type="http://schemas.openxmlformats.org/officeDocument/2006/relationships/hyperlink" TargetMode="External" Id="rId9"/><Relationship Target="slide10.xml" Type="http://schemas.openxmlformats.org/officeDocument/2006/relationships/hyperlink" TargetMode="External" Id="rId6"/><Relationship Target="slide8.xml" Type="http://schemas.openxmlformats.org/officeDocument/2006/relationships/hyperlink" TargetMode="External" Id="rId5"/><Relationship Target="slide14.xml" Type="http://schemas.openxmlformats.org/officeDocument/2006/relationships/hyperlink" TargetMode="External" Id="rId8"/><Relationship Target="slide12.xml" Type="http://schemas.openxmlformats.org/officeDocument/2006/relationships/hyperlink" TargetMode="External" Id="rId7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5.xml.rels><?xml version="1.0" encoding="UTF-8" standalone="yes"?><Relationships xmlns="http://schemas.openxmlformats.org/package/2006/relationships"><Relationship Target="../notesSlides/notesSlide5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6.xml.rels><?xml version="1.0" encoding="UTF-8" standalone="yes"?><Relationships xmlns="http://schemas.openxmlformats.org/package/2006/relationships"><Relationship Target="../notesSlides/notesSlide5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7.xml.rels><?xml version="1.0" encoding="UTF-8" standalone="yes"?><Relationships xmlns="http://schemas.openxmlformats.org/package/2006/relationships"><Relationship Target="../notesSlides/notesSlide5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58.xml.rels><?xml version="1.0" encoding="UTF-8" standalone="yes"?><Relationships xmlns="http://schemas.openxmlformats.org/package/2006/relationships"><Relationship Target="../notesSlides/notesSlide5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6400800" x="8686800"/>
            <a:ext cy="282574" cx="28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was an agreement made between the opposing parties in Congress. Each agreed to give up a little of what they truly wanted.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compromise?</a:t>
            </a:r>
          </a:p>
        </p:txBody>
      </p:sp>
      <p:sp>
        <p:nvSpPr>
          <p:cNvPr id="247" name="Shape 247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North imposed a tax on imported goods.  This tax was called a/an…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tariff?</a:t>
            </a:r>
          </a:p>
        </p:txBody>
      </p:sp>
      <p:sp>
        <p:nvSpPr>
          <p:cNvPr id="260" name="Shape 260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 txBox="1"/>
          <p:nvPr>
            <p:ph type="ctrTitle"/>
          </p:nvPr>
        </p:nvSpPr>
        <p:spPr>
          <a:xfrm>
            <a:off y="1981200" x="7620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person appealed to the Supreme Court for his and his wife’s freedom because he had lived on free soil while his master was still alive.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Dred Scott?</a:t>
            </a:r>
          </a:p>
        </p:txBody>
      </p:sp>
      <p:sp>
        <p:nvSpPr>
          <p:cNvPr id="273" name="Shape 273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sng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Uncle Tom’s Cabin</a:t>
            </a: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was written by this person whom Lincoln remarked, “So this is the little lady who started this war.”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5" name="Shape 285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Harriet Beecher Stowe?</a:t>
            </a:r>
          </a:p>
        </p:txBody>
      </p:sp>
      <p:sp>
        <p:nvSpPr>
          <p:cNvPr id="286" name="Shape 286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92" name="Shape 29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066800" x="1905000"/>
            <a:ext cy="2768599" cx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y="4518025" x="41275"/>
            <a:ext cy="1555750" cx="92281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9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DAILY DOUBLE</a:t>
            </a:r>
          </a:p>
        </p:txBody>
      </p:sp>
      <p:sp>
        <p:nvSpPr>
          <p:cNvPr id="294" name="Shape 294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DAILY DOUBLE</a:t>
            </a: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927225" x="6956425"/>
            <a:ext cy="282574" cx="28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general led his troops through Atlanta to Savannah and destroyed everything in his path.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/>
        </p:nvSpPr>
        <p:spPr>
          <a:xfrm>
            <a:off y="2286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200</a:t>
            </a:r>
          </a:p>
        </p:txBody>
      </p:sp>
      <p:sp>
        <p:nvSpPr>
          <p:cNvPr id="124" name="Shape 124"/>
          <p:cNvSpPr/>
          <p:nvPr/>
        </p:nvSpPr>
        <p:spPr>
          <a:xfrm>
            <a:off y="3429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300</a:t>
            </a:r>
          </a:p>
        </p:txBody>
      </p:sp>
      <p:sp>
        <p:nvSpPr>
          <p:cNvPr id="125" name="Shape 125"/>
          <p:cNvSpPr/>
          <p:nvPr/>
        </p:nvSpPr>
        <p:spPr>
          <a:xfrm>
            <a:off y="4572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400</a:t>
            </a:r>
          </a:p>
        </p:txBody>
      </p:sp>
      <p:sp>
        <p:nvSpPr>
          <p:cNvPr id="126" name="Shape 126"/>
          <p:cNvSpPr/>
          <p:nvPr/>
        </p:nvSpPr>
        <p:spPr>
          <a:xfrm>
            <a:off y="5715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500</a:t>
            </a:r>
          </a:p>
        </p:txBody>
      </p:sp>
      <p:sp>
        <p:nvSpPr>
          <p:cNvPr id="127" name="Shape 127"/>
          <p:cNvSpPr/>
          <p:nvPr/>
        </p:nvSpPr>
        <p:spPr>
          <a:xfrm>
            <a:off y="1143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100</a:t>
            </a:r>
          </a:p>
        </p:txBody>
      </p:sp>
      <p:sp>
        <p:nvSpPr>
          <p:cNvPr id="128" name="Shape 128"/>
          <p:cNvSpPr/>
          <p:nvPr/>
        </p:nvSpPr>
        <p:spPr>
          <a:xfrm>
            <a:off y="2286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200</a:t>
            </a:r>
          </a:p>
        </p:txBody>
      </p:sp>
      <p:sp>
        <p:nvSpPr>
          <p:cNvPr id="129" name="Shape 129"/>
          <p:cNvSpPr/>
          <p:nvPr/>
        </p:nvSpPr>
        <p:spPr>
          <a:xfrm>
            <a:off y="3429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300</a:t>
            </a:r>
          </a:p>
        </p:txBody>
      </p:sp>
      <p:sp>
        <p:nvSpPr>
          <p:cNvPr id="130" name="Shape 130"/>
          <p:cNvSpPr/>
          <p:nvPr/>
        </p:nvSpPr>
        <p:spPr>
          <a:xfrm>
            <a:off y="4572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400</a:t>
            </a:r>
          </a:p>
        </p:txBody>
      </p:sp>
      <p:sp>
        <p:nvSpPr>
          <p:cNvPr id="131" name="Shape 131"/>
          <p:cNvSpPr/>
          <p:nvPr/>
        </p:nvSpPr>
        <p:spPr>
          <a:xfrm>
            <a:off y="5715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500</a:t>
            </a:r>
          </a:p>
        </p:txBody>
      </p:sp>
      <p:sp>
        <p:nvSpPr>
          <p:cNvPr id="132" name="Shape 132"/>
          <p:cNvSpPr/>
          <p:nvPr/>
        </p:nvSpPr>
        <p:spPr>
          <a:xfrm>
            <a:off y="1143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100</a:t>
            </a:r>
          </a:p>
        </p:txBody>
      </p:sp>
      <p:sp>
        <p:nvSpPr>
          <p:cNvPr id="133" name="Shape 133"/>
          <p:cNvSpPr/>
          <p:nvPr/>
        </p:nvSpPr>
        <p:spPr>
          <a:xfrm>
            <a:off y="2286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200</a:t>
            </a:r>
          </a:p>
        </p:txBody>
      </p:sp>
      <p:sp>
        <p:nvSpPr>
          <p:cNvPr id="134" name="Shape 134"/>
          <p:cNvSpPr/>
          <p:nvPr/>
        </p:nvSpPr>
        <p:spPr>
          <a:xfrm>
            <a:off y="3429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300</a:t>
            </a:r>
          </a:p>
        </p:txBody>
      </p:sp>
      <p:sp>
        <p:nvSpPr>
          <p:cNvPr id="135" name="Shape 135"/>
          <p:cNvSpPr/>
          <p:nvPr/>
        </p:nvSpPr>
        <p:spPr>
          <a:xfrm>
            <a:off y="4572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400</a:t>
            </a:r>
          </a:p>
        </p:txBody>
      </p:sp>
      <p:sp>
        <p:nvSpPr>
          <p:cNvPr id="136" name="Shape 136"/>
          <p:cNvSpPr/>
          <p:nvPr/>
        </p:nvSpPr>
        <p:spPr>
          <a:xfrm>
            <a:off y="5715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6"/>
              </a:rPr>
              <a:t>500</a:t>
            </a:r>
          </a:p>
        </p:txBody>
      </p:sp>
      <p:sp>
        <p:nvSpPr>
          <p:cNvPr id="137" name="Shape 137"/>
          <p:cNvSpPr/>
          <p:nvPr/>
        </p:nvSpPr>
        <p:spPr>
          <a:xfrm>
            <a:off y="1143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7"/>
              </a:rPr>
              <a:t>100</a:t>
            </a:r>
          </a:p>
        </p:txBody>
      </p:sp>
      <p:sp>
        <p:nvSpPr>
          <p:cNvPr id="138" name="Shape 138"/>
          <p:cNvSpPr/>
          <p:nvPr/>
        </p:nvSpPr>
        <p:spPr>
          <a:xfrm>
            <a:off y="2286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8"/>
              </a:rPr>
              <a:t>200</a:t>
            </a:r>
          </a:p>
        </p:txBody>
      </p:sp>
      <p:sp>
        <p:nvSpPr>
          <p:cNvPr id="139" name="Shape 139"/>
          <p:cNvSpPr/>
          <p:nvPr/>
        </p:nvSpPr>
        <p:spPr>
          <a:xfrm>
            <a:off y="3429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9"/>
              </a:rPr>
              <a:t>300</a:t>
            </a:r>
          </a:p>
        </p:txBody>
      </p:sp>
      <p:sp>
        <p:nvSpPr>
          <p:cNvPr id="140" name="Shape 140"/>
          <p:cNvSpPr/>
          <p:nvPr/>
        </p:nvSpPr>
        <p:spPr>
          <a:xfrm>
            <a:off y="4572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0"/>
              </a:rPr>
              <a:t>400</a:t>
            </a:r>
          </a:p>
        </p:txBody>
      </p:sp>
      <p:sp>
        <p:nvSpPr>
          <p:cNvPr id="141" name="Shape 141"/>
          <p:cNvSpPr/>
          <p:nvPr/>
        </p:nvSpPr>
        <p:spPr>
          <a:xfrm>
            <a:off y="5715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1"/>
              </a:rPr>
              <a:t>500</a:t>
            </a:r>
          </a:p>
        </p:txBody>
      </p:sp>
      <p:sp>
        <p:nvSpPr>
          <p:cNvPr id="142" name="Shape 142"/>
          <p:cNvSpPr/>
          <p:nvPr/>
        </p:nvSpPr>
        <p:spPr>
          <a:xfrm>
            <a:off y="1143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2"/>
              </a:rPr>
              <a:t>100</a:t>
            </a:r>
          </a:p>
        </p:txBody>
      </p:sp>
      <p:sp>
        <p:nvSpPr>
          <p:cNvPr id="143" name="Shape 143"/>
          <p:cNvSpPr/>
          <p:nvPr/>
        </p:nvSpPr>
        <p:spPr>
          <a:xfrm>
            <a:off y="2286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3"/>
              </a:rPr>
              <a:t>200</a:t>
            </a:r>
          </a:p>
        </p:txBody>
      </p:sp>
      <p:sp>
        <p:nvSpPr>
          <p:cNvPr id="144" name="Shape 144"/>
          <p:cNvSpPr/>
          <p:nvPr/>
        </p:nvSpPr>
        <p:spPr>
          <a:xfrm>
            <a:off y="3429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4"/>
              </a:rPr>
              <a:t>300</a:t>
            </a:r>
          </a:p>
        </p:txBody>
      </p:sp>
      <p:sp>
        <p:nvSpPr>
          <p:cNvPr id="145" name="Shape 145"/>
          <p:cNvSpPr/>
          <p:nvPr/>
        </p:nvSpPr>
        <p:spPr>
          <a:xfrm>
            <a:off y="4572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5"/>
              </a:rPr>
              <a:t>400</a:t>
            </a:r>
          </a:p>
        </p:txBody>
      </p:sp>
      <p:sp>
        <p:nvSpPr>
          <p:cNvPr id="146" name="Shape 146"/>
          <p:cNvSpPr/>
          <p:nvPr/>
        </p:nvSpPr>
        <p:spPr>
          <a:xfrm>
            <a:off y="5715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6"/>
              </a:rPr>
              <a:t>Final</a:t>
            </a:r>
          </a:p>
        </p:txBody>
      </p:sp>
      <p:sp>
        <p:nvSpPr>
          <p:cNvPr id="147" name="Shape 147"/>
          <p:cNvSpPr/>
          <p:nvPr/>
        </p:nvSpPr>
        <p:spPr>
          <a:xfrm>
            <a:off y="1143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0" x="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folHlink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???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y="0" x="18288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folHlink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???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0" x="36576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folHlink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???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y="0" x="54864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???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y="0" x="73152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???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27">
            <a:alphaModFix/>
          </a:blip>
          <a:srcRect t="0" b="0" r="0" l="0"/>
          <a:stretch/>
        </p:blipFill>
        <p:spPr>
          <a:xfrm>
            <a:off y="6575425" x="8861425"/>
            <a:ext cy="282574" cx="28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General William “Tecumseh” Sherman?</a:t>
            </a:r>
          </a:p>
        </p:txBody>
      </p:sp>
      <p:sp>
        <p:nvSpPr>
          <p:cNvPr id="307" name="Shape 307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man became the President of the Confederate States of America even though he did not want the office.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Jefferson Davis?</a:t>
            </a:r>
          </a:p>
        </p:txBody>
      </p:sp>
      <p:sp>
        <p:nvSpPr>
          <p:cNvPr id="320" name="Shape 320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y="27432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became the leader of the Union troops in 1864 after many failures of other Union generals.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1" name="Shape 331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Ulysses S. Grant?</a:t>
            </a:r>
          </a:p>
        </p:txBody>
      </p:sp>
      <p:sp>
        <p:nvSpPr>
          <p:cNvPr id="332" name="Shape 332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8" name="Shape 338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battle where “Stonewall” Jackson got his nickname.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4" name="Shape 344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First Battle of Bull Run?</a:t>
            </a:r>
          </a:p>
        </p:txBody>
      </p:sp>
      <p:sp>
        <p:nvSpPr>
          <p:cNvPr id="345" name="Shape 345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1" name="Shape 351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Sherman did as he marched his troops from Atlanta to Savannah.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7" name="Shape 357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burn, destroy, and ransack all Confederate resources? (total war)</a:t>
            </a:r>
          </a:p>
        </p:txBody>
      </p:sp>
      <p:sp>
        <p:nvSpPr>
          <p:cNvPr id="358" name="Shape 358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4" name="Shape 364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reason Atlanta was burned to the ground by General Sherman.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/>
        </p:nvSpPr>
        <p:spPr>
          <a:xfrm>
            <a:off y="2286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200</a:t>
            </a:r>
          </a:p>
        </p:txBody>
      </p:sp>
      <p:sp>
        <p:nvSpPr>
          <p:cNvPr id="160" name="Shape 160"/>
          <p:cNvSpPr/>
          <p:nvPr/>
        </p:nvSpPr>
        <p:spPr>
          <a:xfrm>
            <a:off y="3429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300</a:t>
            </a:r>
          </a:p>
        </p:txBody>
      </p:sp>
      <p:sp>
        <p:nvSpPr>
          <p:cNvPr id="161" name="Shape 161"/>
          <p:cNvSpPr/>
          <p:nvPr/>
        </p:nvSpPr>
        <p:spPr>
          <a:xfrm>
            <a:off y="4572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400</a:t>
            </a:r>
          </a:p>
        </p:txBody>
      </p:sp>
      <p:sp>
        <p:nvSpPr>
          <p:cNvPr id="162" name="Shape 162"/>
          <p:cNvSpPr/>
          <p:nvPr/>
        </p:nvSpPr>
        <p:spPr>
          <a:xfrm>
            <a:off y="5715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500</a:t>
            </a:r>
          </a:p>
        </p:txBody>
      </p:sp>
      <p:sp>
        <p:nvSpPr>
          <p:cNvPr id="163" name="Shape 163"/>
          <p:cNvSpPr/>
          <p:nvPr/>
        </p:nvSpPr>
        <p:spPr>
          <a:xfrm>
            <a:off y="1143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100</a:t>
            </a:r>
          </a:p>
        </p:txBody>
      </p:sp>
      <p:sp>
        <p:nvSpPr>
          <p:cNvPr id="164" name="Shape 164"/>
          <p:cNvSpPr/>
          <p:nvPr/>
        </p:nvSpPr>
        <p:spPr>
          <a:xfrm>
            <a:off y="2286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200</a:t>
            </a:r>
          </a:p>
        </p:txBody>
      </p:sp>
      <p:sp>
        <p:nvSpPr>
          <p:cNvPr id="165" name="Shape 165"/>
          <p:cNvSpPr/>
          <p:nvPr/>
        </p:nvSpPr>
        <p:spPr>
          <a:xfrm>
            <a:off y="3429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300</a:t>
            </a:r>
          </a:p>
        </p:txBody>
      </p:sp>
      <p:sp>
        <p:nvSpPr>
          <p:cNvPr id="166" name="Shape 166"/>
          <p:cNvSpPr/>
          <p:nvPr/>
        </p:nvSpPr>
        <p:spPr>
          <a:xfrm>
            <a:off y="4572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400</a:t>
            </a:r>
          </a:p>
        </p:txBody>
      </p:sp>
      <p:sp>
        <p:nvSpPr>
          <p:cNvPr id="167" name="Shape 167"/>
          <p:cNvSpPr/>
          <p:nvPr/>
        </p:nvSpPr>
        <p:spPr>
          <a:xfrm>
            <a:off y="5715000" x="18288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500</a:t>
            </a:r>
          </a:p>
        </p:txBody>
      </p:sp>
      <p:sp>
        <p:nvSpPr>
          <p:cNvPr id="168" name="Shape 168"/>
          <p:cNvSpPr/>
          <p:nvPr/>
        </p:nvSpPr>
        <p:spPr>
          <a:xfrm>
            <a:off y="1143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100</a:t>
            </a:r>
          </a:p>
        </p:txBody>
      </p:sp>
      <p:sp>
        <p:nvSpPr>
          <p:cNvPr id="169" name="Shape 169"/>
          <p:cNvSpPr/>
          <p:nvPr/>
        </p:nvSpPr>
        <p:spPr>
          <a:xfrm>
            <a:off y="2286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200</a:t>
            </a:r>
          </a:p>
        </p:txBody>
      </p:sp>
      <p:sp>
        <p:nvSpPr>
          <p:cNvPr id="170" name="Shape 170"/>
          <p:cNvSpPr/>
          <p:nvPr/>
        </p:nvSpPr>
        <p:spPr>
          <a:xfrm>
            <a:off y="3429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300</a:t>
            </a:r>
          </a:p>
        </p:txBody>
      </p:sp>
      <p:sp>
        <p:nvSpPr>
          <p:cNvPr id="171" name="Shape 171"/>
          <p:cNvSpPr/>
          <p:nvPr/>
        </p:nvSpPr>
        <p:spPr>
          <a:xfrm>
            <a:off y="4572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400</a:t>
            </a:r>
          </a:p>
        </p:txBody>
      </p:sp>
      <p:sp>
        <p:nvSpPr>
          <p:cNvPr id="172" name="Shape 172"/>
          <p:cNvSpPr/>
          <p:nvPr/>
        </p:nvSpPr>
        <p:spPr>
          <a:xfrm>
            <a:off y="5715000" x="36576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6"/>
              </a:rPr>
              <a:t>500</a:t>
            </a:r>
          </a:p>
        </p:txBody>
      </p:sp>
      <p:sp>
        <p:nvSpPr>
          <p:cNvPr id="173" name="Shape 173"/>
          <p:cNvSpPr/>
          <p:nvPr/>
        </p:nvSpPr>
        <p:spPr>
          <a:xfrm>
            <a:off y="1143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7"/>
              </a:rPr>
              <a:t>100</a:t>
            </a:r>
          </a:p>
        </p:txBody>
      </p:sp>
      <p:sp>
        <p:nvSpPr>
          <p:cNvPr id="174" name="Shape 174"/>
          <p:cNvSpPr/>
          <p:nvPr/>
        </p:nvSpPr>
        <p:spPr>
          <a:xfrm>
            <a:off y="2286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8"/>
              </a:rPr>
              <a:t>200</a:t>
            </a:r>
          </a:p>
        </p:txBody>
      </p:sp>
      <p:sp>
        <p:nvSpPr>
          <p:cNvPr id="175" name="Shape 175"/>
          <p:cNvSpPr/>
          <p:nvPr/>
        </p:nvSpPr>
        <p:spPr>
          <a:xfrm>
            <a:off y="3429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9"/>
              </a:rPr>
              <a:t>300</a:t>
            </a:r>
          </a:p>
        </p:txBody>
      </p:sp>
      <p:sp>
        <p:nvSpPr>
          <p:cNvPr id="176" name="Shape 176"/>
          <p:cNvSpPr/>
          <p:nvPr/>
        </p:nvSpPr>
        <p:spPr>
          <a:xfrm>
            <a:off y="4572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0"/>
              </a:rPr>
              <a:t>400</a:t>
            </a:r>
          </a:p>
        </p:txBody>
      </p:sp>
      <p:sp>
        <p:nvSpPr>
          <p:cNvPr id="177" name="Shape 177"/>
          <p:cNvSpPr/>
          <p:nvPr/>
        </p:nvSpPr>
        <p:spPr>
          <a:xfrm>
            <a:off y="5715000" x="54864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1"/>
              </a:rPr>
              <a:t>500</a:t>
            </a:r>
          </a:p>
        </p:txBody>
      </p:sp>
      <p:sp>
        <p:nvSpPr>
          <p:cNvPr id="178" name="Shape 178"/>
          <p:cNvSpPr/>
          <p:nvPr/>
        </p:nvSpPr>
        <p:spPr>
          <a:xfrm>
            <a:off y="1143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2"/>
              </a:rPr>
              <a:t>100</a:t>
            </a:r>
          </a:p>
        </p:txBody>
      </p:sp>
      <p:sp>
        <p:nvSpPr>
          <p:cNvPr id="179" name="Shape 179"/>
          <p:cNvSpPr/>
          <p:nvPr/>
        </p:nvSpPr>
        <p:spPr>
          <a:xfrm>
            <a:off y="2286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3"/>
              </a:rPr>
              <a:t>200</a:t>
            </a:r>
          </a:p>
        </p:txBody>
      </p:sp>
      <p:sp>
        <p:nvSpPr>
          <p:cNvPr id="180" name="Shape 180"/>
          <p:cNvSpPr/>
          <p:nvPr/>
        </p:nvSpPr>
        <p:spPr>
          <a:xfrm>
            <a:off y="3429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4"/>
              </a:rPr>
              <a:t>300</a:t>
            </a:r>
          </a:p>
        </p:txBody>
      </p:sp>
      <p:sp>
        <p:nvSpPr>
          <p:cNvPr id="181" name="Shape 181"/>
          <p:cNvSpPr/>
          <p:nvPr/>
        </p:nvSpPr>
        <p:spPr>
          <a:xfrm>
            <a:off y="4572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5"/>
              </a:rPr>
              <a:t>400</a:t>
            </a:r>
          </a:p>
        </p:txBody>
      </p:sp>
      <p:sp>
        <p:nvSpPr>
          <p:cNvPr id="182" name="Shape 182"/>
          <p:cNvSpPr/>
          <p:nvPr/>
        </p:nvSpPr>
        <p:spPr>
          <a:xfrm>
            <a:off y="5715000" x="731520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6"/>
              </a:rPr>
              <a:t>500</a:t>
            </a:r>
          </a:p>
        </p:txBody>
      </p:sp>
      <p:sp>
        <p:nvSpPr>
          <p:cNvPr id="183" name="Shape 183"/>
          <p:cNvSpPr/>
          <p:nvPr/>
        </p:nvSpPr>
        <p:spPr>
          <a:xfrm>
            <a:off y="1143000" x="0"/>
            <a:ext cy="1143000" cx="1828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y="0" x="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folHlink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Vocabulary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0" x="18288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folHlink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y="0" x="36576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folHlink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Battles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y="0" x="54864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Events and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y="0" x="7315200"/>
            <a:ext cy="1143000" cx="1828800"/>
          </a:xfrm>
          <a:prstGeom prst="rect">
            <a:avLst/>
          </a:prstGeom>
          <a:solidFill>
            <a:srgbClr val="3366FF"/>
          </a:solidFill>
          <a:ln w="381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25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North/South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0" name="Shape 370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it was the key city in Georgia that contained factories, banks, and railroads that could replenish the South’s resources?</a:t>
            </a:r>
          </a:p>
        </p:txBody>
      </p:sp>
      <p:sp>
        <p:nvSpPr>
          <p:cNvPr id="371" name="Shape 371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6" name="Shape 3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7" name="Shape 377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battle lasted for 33 hours and was the first victory of the Civil War for the Confederacy.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3" name="Shape 383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battle of Fort Sumter?</a:t>
            </a:r>
          </a:p>
        </p:txBody>
      </p:sp>
      <p:sp>
        <p:nvSpPr>
          <p:cNvPr id="384" name="Shape 384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9" name="Shape 3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0" name="Shape 390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Union victory that ensured all remaining battles of the Civil War would be fought on southern soil.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5" name="Shape 3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6" name="Shape 396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“turning point” of the war?  (the Battle of Gettysburg)</a:t>
            </a:r>
          </a:p>
        </p:txBody>
      </p:sp>
      <p:sp>
        <p:nvSpPr>
          <p:cNvPr id="397" name="Shape 397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2" name="Shape 4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3" name="Shape 403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got my nickname because I would not take any conditions before the enemy surrendered.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9" name="Shape 40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Ulysses S. Grant?</a:t>
            </a:r>
          </a:p>
        </p:txBody>
      </p:sp>
      <p:sp>
        <p:nvSpPr>
          <p:cNvPr id="410" name="Shape 410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5" name="Shape 4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6" name="Shape 416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was elected to the Presidency of the United States in 186</a:t>
            </a:r>
            <a:r>
              <a:rPr sz="4400"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1" name="Shape 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2" name="Shape 422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Abraham Lincoln?</a:t>
            </a:r>
          </a:p>
        </p:txBody>
      </p:sp>
      <p:sp>
        <p:nvSpPr>
          <p:cNvPr id="423" name="Shape 423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8" name="Shape 4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9" name="Shape 42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turned down Abraham Lincoln’s offer to lead his Union troops because I loved my state of Virginia, which seceded from the Union.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/>
        </p:nvSpPr>
        <p:spPr>
          <a:xfrm>
            <a:off y="3170236" x="1447800"/>
            <a:ext cy="641350" cx="6248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y="2863850" x="4937125"/>
            <a:ext cy="457200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Shape 196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William Lloyd Garrison, Harriet Beecher Stowe, and John Brown were just 3 of these people.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4" name="Shape 4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5" name="Shape 435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Robert E. Lee?</a:t>
            </a:r>
          </a:p>
        </p:txBody>
      </p:sp>
      <p:sp>
        <p:nvSpPr>
          <p:cNvPr id="436" name="Shape 436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2" name="Shape 442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tried to steal weapons from a military armory in order to arm slaves in a rebellion against their masters.</a:t>
            </a:r>
          </a:p>
        </p:txBody>
      </p:sp>
      <p:sp>
        <p:nvSpPr>
          <p:cNvPr id="443" name="Shape 443"/>
          <p:cNvSpPr txBox="1"/>
          <p:nvPr>
            <p:ph idx="1" type="subTitle"/>
          </p:nvPr>
        </p:nvSpPr>
        <p:spPr>
          <a:xfrm>
            <a:off y="43434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and place!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8" name="Shape 4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9" name="Shape 44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John Brown at Harper’s Ferry, Virginia?</a:t>
            </a:r>
          </a:p>
        </p:txBody>
      </p:sp>
      <p:sp>
        <p:nvSpPr>
          <p:cNvPr id="450" name="Shape 450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5" name="Shape 4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6" name="Shape 456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accepted the surrender of the Confederate general who led the troops for the Army of Northern Virginia.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1" name="Shape 4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2" name="Shape 462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Ulysses S. Grant?</a:t>
            </a:r>
          </a:p>
        </p:txBody>
      </p:sp>
      <p:sp>
        <p:nvSpPr>
          <p:cNvPr id="463" name="Shape 463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8" name="Shape 4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9" name="Shape 469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side had the best military leadership when the Civil War began.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4" name="Shape 4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5" name="Shape 475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Confederacy?</a:t>
            </a:r>
          </a:p>
        </p:txBody>
      </p:sp>
      <p:sp>
        <p:nvSpPr>
          <p:cNvPr id="476" name="Shape 476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1" name="Shape 4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2" name="Shape 482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advantage of being able to fight on their own land because it was familiar territory.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7" name="Shape 4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8" name="Shape 488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South?</a:t>
            </a:r>
          </a:p>
        </p:txBody>
      </p:sp>
      <p:sp>
        <p:nvSpPr>
          <p:cNvPr id="489" name="Shape 489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4" name="Shape 4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5" name="Shape 495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condition that allowed Confederate soldiers to be able to go home and plant their crops after the surrender of Lee to Grant.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/>
        </p:nvSpPr>
        <p:spPr>
          <a:xfrm>
            <a:off y="3168650" x="1447800"/>
            <a:ext cy="641350" cx="6248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y="2555875" x="4752975"/>
            <a:ext cy="457200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Shape 205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abolitionists?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0" name="Shape 5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1" name="Shape 501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“all Confederate soldiers may take their horses back home”?</a:t>
            </a:r>
          </a:p>
        </p:txBody>
      </p:sp>
      <p:sp>
        <p:nvSpPr>
          <p:cNvPr id="502" name="Shape 502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7" name="Shape 5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8" name="Shape 508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condition given by Grant to Confederate </a:t>
            </a:r>
            <a:r>
              <a:rPr strike="noStrike" u="sng" b="1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officers</a:t>
            </a: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3" name="Shape 5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4" name="Shape 514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“they could keep their swords”?</a:t>
            </a:r>
          </a:p>
        </p:txBody>
      </p:sp>
      <p:sp>
        <p:nvSpPr>
          <p:cNvPr id="515" name="Shape 515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0" name="Shape 5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1" name="Shape 521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the surrender of Lee to Grant took place.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6" name="Shape 5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7" name="Shape 527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Appomattox Courthouse?</a:t>
            </a:r>
          </a:p>
        </p:txBody>
      </p:sp>
      <p:sp>
        <p:nvSpPr>
          <p:cNvPr id="528" name="Shape 528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3" name="Shape 5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4" name="Shape 534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4400" i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35" name="Shape 5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9" name="Shape 5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0" name="Shape 540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Grant instructed his Union troops not to cheer at the surrender at Appomattox Courthouse.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5" name="Shape 5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6" name="Shape 546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4400" i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47" name="Shape 54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Shape 548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6019800" x="8153400"/>
            <a:ext cy="282574" cx="28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2" name="Shape 5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3" name="Shape 553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not allowing his Union troops to cheer and jeer at the Confederate soldiers because they were not all countrymen.</a:t>
            </a:r>
          </a:p>
        </p:txBody>
      </p:sp>
      <p:sp>
        <p:nvSpPr>
          <p:cNvPr id="554" name="Shape 554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/>
        </p:nvSpPr>
        <p:spPr>
          <a:xfrm>
            <a:off y="3170236" x="1447800"/>
            <a:ext cy="641350" cx="6248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y="6172200" x="0"/>
            <a:ext cy="685799" cx="1143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y="3052761" x="4549775"/>
            <a:ext cy="457200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Shape 214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North and South differed in their economic ways.  The North was more industrial while the South was more agricultural.  The South’s major income source was from…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Shape 221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cash crops?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type of state did not allow slavery.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type="ctrTitle"/>
          </p:nvPr>
        </p:nvSpPr>
        <p:spPr>
          <a:xfrm>
            <a:off y="22860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free state?</a:t>
            </a:r>
          </a:p>
        </p:txBody>
      </p:sp>
      <p:sp>
        <p:nvSpPr>
          <p:cNvPr id="234" name="Shape 234"/>
          <p:cNvSpPr/>
          <p:nvPr/>
        </p:nvSpPr>
        <p:spPr>
          <a:xfrm>
            <a:off y="5791200" x="7924800"/>
            <a:ext cy="1066799" cx="12191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  <a:moveTo>
                  <a:pt y="15000" x="60000"/>
                </a:moveTo>
                <a:lnTo>
                  <a:pt y="60000" x="20624"/>
                </a:lnTo>
                <a:lnTo>
                  <a:pt y="60000" x="30468"/>
                </a:lnTo>
                <a:lnTo>
                  <a:pt y="104999" x="30468"/>
                </a:lnTo>
                <a:lnTo>
                  <a:pt y="104999" x="89531"/>
                </a:lnTo>
                <a:lnTo>
                  <a:pt y="60000" x="89531"/>
                </a:lnTo>
                <a:lnTo>
                  <a:pt y="60000" x="99375"/>
                </a:lnTo>
                <a:lnTo>
                  <a:pt y="43124" x="84609"/>
                </a:ln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</a:path>
              <a:path w="120000" extrusionOk="0" fill="darkenLess" h="120000">
                <a:moveTo>
                  <a:pt y="43124" x="84609"/>
                </a:moveTo>
                <a:lnTo>
                  <a:pt y="20625" x="84609"/>
                </a:lnTo>
                <a:lnTo>
                  <a:pt y="20625" x="74765"/>
                </a:lnTo>
                <a:lnTo>
                  <a:pt y="31875" x="74765"/>
                </a:lnTo>
                <a:close/>
                <a:moveTo>
                  <a:pt y="60000" x="30468"/>
                </a:moveTo>
                <a:lnTo>
                  <a:pt y="104999" x="30468"/>
                </a:lnTo>
                <a:lnTo>
                  <a:pt y="104999" x="55078"/>
                </a:ln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  <a:lnTo>
                  <a:pt y="104999" x="89531"/>
                </a:lnTo>
                <a:lnTo>
                  <a:pt y="60000" x="89531"/>
                </a:lnTo>
                <a:close/>
              </a:path>
              <a:path w="120000" extrusionOk="0" fill="darken" h="120000">
                <a:moveTo>
                  <a:pt y="15000" x="60000"/>
                </a:moveTo>
                <a:lnTo>
                  <a:pt y="60000" x="20624"/>
                </a:lnTo>
                <a:lnTo>
                  <a:pt y="60000" x="99375"/>
                </a:lnTo>
                <a:close/>
                <a:moveTo>
                  <a:pt y="82500" x="55078"/>
                </a:moveTo>
                <a:lnTo>
                  <a:pt y="82500" x="64921"/>
                </a:lnTo>
                <a:lnTo>
                  <a:pt y="104999" x="64921"/>
                </a:lnTo>
                <a:lnTo>
                  <a:pt y="104999" x="55078"/>
                </a:lnTo>
                <a:close/>
              </a:path>
              <a:path w="120000" extrusionOk="0" fill="none" h="120000">
                <a:moveTo>
                  <a:pt y="15000" x="60000"/>
                </a:moveTo>
                <a:lnTo>
                  <a:pt y="31875" x="74765"/>
                </a:lnTo>
                <a:lnTo>
                  <a:pt y="20625" x="74765"/>
                </a:lnTo>
                <a:lnTo>
                  <a:pt y="20625" x="84609"/>
                </a:lnTo>
                <a:lnTo>
                  <a:pt y="43124" x="84609"/>
                </a:lnTo>
                <a:lnTo>
                  <a:pt y="60000" x="99375"/>
                </a:lnTo>
                <a:lnTo>
                  <a:pt y="60000" x="89531"/>
                </a:lnTo>
                <a:lnTo>
                  <a:pt y="104999" x="89531"/>
                </a:lnTo>
                <a:lnTo>
                  <a:pt y="104999" x="30468"/>
                </a:lnTo>
                <a:lnTo>
                  <a:pt y="60000" x="30468"/>
                </a:lnTo>
                <a:lnTo>
                  <a:pt y="60000" x="20624"/>
                </a:lnTo>
                <a:close/>
                <a:moveTo>
                  <a:pt y="31875" x="74765"/>
                </a:moveTo>
                <a:lnTo>
                  <a:pt y="43124" x="84609"/>
                </a:lnTo>
                <a:moveTo>
                  <a:pt y="60000" x="89531"/>
                </a:moveTo>
                <a:lnTo>
                  <a:pt y="60000" x="30468"/>
                </a:lnTo>
                <a:moveTo>
                  <a:pt y="104999" x="55078"/>
                </a:moveTo>
                <a:lnTo>
                  <a:pt y="82500" x="55078"/>
                </a:lnTo>
                <a:lnTo>
                  <a:pt y="82500" x="64921"/>
                </a:lnTo>
                <a:lnTo>
                  <a:pt y="104999" x="64921"/>
                </a:lnTo>
              </a:path>
              <a:path w="120000" extrusionOk="0" fill="none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3366FF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96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9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7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6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8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5.xml><?xml version="1.0" encoding="utf-8"?>
<a:theme xmlns:a="http://schemas.openxmlformats.org/drawingml/2006/main" xmlns:r="http://schemas.openxmlformats.org/officeDocument/2006/relationships" name="1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5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0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