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y="6858000" cx="9144000"/>
  <p:notesSz cx="6858000" cy="9180500"/>
  <p:embeddedFontLst>
    <p:embeddedFont>
      <p:font typeface="Tahoma"/>
      <p:regular r:id="rId30"/>
      <p:bold r:id="rId31"/>
    </p:embeddedFont>
    <p:embeddedFont>
      <p:font typeface="Arial Black"/>
      <p:regular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Tahoma-bold.fntdata"/><Relationship Id="rId30" Type="http://schemas.openxmlformats.org/officeDocument/2006/relationships/font" Target="fonts/Tahoma-regular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32" Type="http://schemas.openxmlformats.org/officeDocument/2006/relationships/font" Target="fonts/ArialBlack-regular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defRPr b="0" i="0" sz="1200" u="none" cap="none" strike="noStrike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939925" y="685800"/>
            <a:ext cx="2971799" cy="2228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914400" y="3048000"/>
            <a:ext cx="5029199" cy="541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i="0" sz="1200" u="none" cap="none" strike="noStrike"/>
          </a:p>
          <a:p>
            <a:pPr lvl="1">
              <a:spcBef>
                <a:spcPts val="0"/>
              </a:spcBef>
            </a:pPr>
            <a:r>
              <a:t/>
            </a:r>
            <a:endParaRPr/>
          </a:p>
          <a:p>
            <a:pPr lvl="2">
              <a:spcBef>
                <a:spcPts val="0"/>
              </a:spcBef>
            </a:pPr>
            <a:r>
              <a:t/>
            </a:r>
            <a:endParaRPr/>
          </a:p>
          <a:p>
            <a:pPr lvl="3">
              <a:spcBef>
                <a:spcPts val="0"/>
              </a:spcBef>
            </a:pPr>
            <a:r>
              <a:t/>
            </a:r>
            <a:endParaRPr/>
          </a:p>
          <a:p>
            <a:pPr lvl="4">
              <a:spcBef>
                <a:spcPts val="0"/>
              </a:spcBef>
            </a:pPr>
            <a:r>
              <a:t/>
            </a:r>
            <a:endParaRPr/>
          </a:p>
          <a:p>
            <a:pPr lvl="5">
              <a:spcBef>
                <a:spcPts val="0"/>
              </a:spcBef>
            </a:pPr>
            <a:r>
              <a:t/>
            </a:r>
            <a:endParaRPr/>
          </a:p>
          <a:p>
            <a:pPr lvl="6">
              <a:spcBef>
                <a:spcPts val="0"/>
              </a:spcBef>
            </a:pPr>
            <a:r>
              <a:t/>
            </a:r>
            <a:endParaRPr/>
          </a:p>
          <a:p>
            <a:pPr lvl="7">
              <a:spcBef>
                <a:spcPts val="0"/>
              </a:spcBef>
            </a:pPr>
            <a:r>
              <a:t/>
            </a:r>
            <a:endParaRPr/>
          </a:p>
          <a:p>
            <a:pPr lvl="8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/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i="0" lang="en-US" sz="1200" u="none" cap="none" strike="noStrike"/>
              <a:t>Jason's Jeopardy Template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i="0" lang="en-US" sz="1200" u="none" cap="none" strike="noStrike"/>
              <a:t>May 31, 2002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i="0" lang="en-US" sz="1200" u="none" cap="none" strike="noStrike"/>
              <a:t>*</a:t>
            </a:r>
          </a:p>
        </p:txBody>
      </p:sp>
      <p:sp>
        <p:nvSpPr>
          <p:cNvPr id="78" name="Shape 78"/>
          <p:cNvSpPr/>
          <p:nvPr>
            <p:ph idx="2" type="sldImg"/>
          </p:nvPr>
        </p:nvSpPr>
        <p:spPr>
          <a:xfrm>
            <a:off x="1939925" y="685800"/>
            <a:ext cx="2971799" cy="2228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914400" y="3048000"/>
            <a:ext cx="5029199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22860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 txBox="1"/>
          <p:nvPr>
            <p:ph idx="1" type="body"/>
          </p:nvPr>
        </p:nvSpPr>
        <p:spPr>
          <a:xfrm>
            <a:off x="914400" y="3048000"/>
            <a:ext cx="5029199" cy="5410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7" name="Shape 437"/>
          <p:cNvSpPr/>
          <p:nvPr>
            <p:ph idx="2" type="sldImg"/>
          </p:nvPr>
        </p:nvSpPr>
        <p:spPr>
          <a:xfrm>
            <a:off x="1939925" y="685800"/>
            <a:ext cx="2971799" cy="2228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 txBox="1"/>
          <p:nvPr>
            <p:ph idx="1" type="body"/>
          </p:nvPr>
        </p:nvSpPr>
        <p:spPr>
          <a:xfrm>
            <a:off x="914400" y="3048000"/>
            <a:ext cx="5029199" cy="5410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8" name="Shape 448"/>
          <p:cNvSpPr/>
          <p:nvPr>
            <p:ph idx="2" type="sldImg"/>
          </p:nvPr>
        </p:nvSpPr>
        <p:spPr>
          <a:xfrm>
            <a:off x="1939925" y="685800"/>
            <a:ext cx="2971799" cy="2228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7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 txBox="1"/>
          <p:nvPr>
            <p:ph idx="1" type="body"/>
          </p:nvPr>
        </p:nvSpPr>
        <p:spPr>
          <a:xfrm>
            <a:off x="914400" y="3048000"/>
            <a:ext cx="5029199" cy="5410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9" name="Shape 459"/>
          <p:cNvSpPr/>
          <p:nvPr>
            <p:ph idx="2" type="sldImg"/>
          </p:nvPr>
        </p:nvSpPr>
        <p:spPr>
          <a:xfrm>
            <a:off x="1939925" y="685800"/>
            <a:ext cx="2971799" cy="2228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/>
          <p:nvPr>
            <p:ph idx="1" type="body"/>
          </p:nvPr>
        </p:nvSpPr>
        <p:spPr>
          <a:xfrm>
            <a:off x="914400" y="3048000"/>
            <a:ext cx="5029199" cy="5410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0" name="Shape 470"/>
          <p:cNvSpPr/>
          <p:nvPr>
            <p:ph idx="2" type="sldImg"/>
          </p:nvPr>
        </p:nvSpPr>
        <p:spPr>
          <a:xfrm>
            <a:off x="1939925" y="685800"/>
            <a:ext cx="2971799" cy="2228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Shape 480"/>
          <p:cNvSpPr txBox="1"/>
          <p:nvPr>
            <p:ph idx="1" type="body"/>
          </p:nvPr>
        </p:nvSpPr>
        <p:spPr>
          <a:xfrm>
            <a:off x="914400" y="3048000"/>
            <a:ext cx="5029199" cy="5410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1" name="Shape 481"/>
          <p:cNvSpPr/>
          <p:nvPr>
            <p:ph idx="2" type="sldImg"/>
          </p:nvPr>
        </p:nvSpPr>
        <p:spPr>
          <a:xfrm>
            <a:off x="1939925" y="685800"/>
            <a:ext cx="2971799" cy="2228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/>
          <p:nvPr>
            <p:ph idx="1" type="body"/>
          </p:nvPr>
        </p:nvSpPr>
        <p:spPr>
          <a:xfrm>
            <a:off x="914400" y="3048000"/>
            <a:ext cx="5029199" cy="5410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2" name="Shape 492"/>
          <p:cNvSpPr/>
          <p:nvPr>
            <p:ph idx="2" type="sldImg"/>
          </p:nvPr>
        </p:nvSpPr>
        <p:spPr>
          <a:xfrm>
            <a:off x="1939925" y="685800"/>
            <a:ext cx="2971799" cy="2228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Shape 502"/>
          <p:cNvSpPr txBox="1"/>
          <p:nvPr>
            <p:ph idx="1" type="body"/>
          </p:nvPr>
        </p:nvSpPr>
        <p:spPr>
          <a:xfrm>
            <a:off x="914400" y="3048000"/>
            <a:ext cx="5029199" cy="5410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3" name="Shape 503"/>
          <p:cNvSpPr/>
          <p:nvPr>
            <p:ph idx="2" type="sldImg"/>
          </p:nvPr>
        </p:nvSpPr>
        <p:spPr>
          <a:xfrm>
            <a:off x="1939925" y="685800"/>
            <a:ext cx="2971799" cy="2228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2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 txBox="1"/>
          <p:nvPr>
            <p:ph idx="1" type="body"/>
          </p:nvPr>
        </p:nvSpPr>
        <p:spPr>
          <a:xfrm>
            <a:off x="914400" y="3048000"/>
            <a:ext cx="5029199" cy="5410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4" name="Shape 514"/>
          <p:cNvSpPr/>
          <p:nvPr>
            <p:ph idx="2" type="sldImg"/>
          </p:nvPr>
        </p:nvSpPr>
        <p:spPr>
          <a:xfrm>
            <a:off x="1939925" y="685800"/>
            <a:ext cx="2971799" cy="2228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3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Shape 524"/>
          <p:cNvSpPr txBox="1"/>
          <p:nvPr>
            <p:ph idx="1" type="body"/>
          </p:nvPr>
        </p:nvSpPr>
        <p:spPr>
          <a:xfrm>
            <a:off x="914400" y="3048000"/>
            <a:ext cx="5029199" cy="5410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5" name="Shape 525"/>
          <p:cNvSpPr/>
          <p:nvPr>
            <p:ph idx="2" type="sldImg"/>
          </p:nvPr>
        </p:nvSpPr>
        <p:spPr>
          <a:xfrm>
            <a:off x="1939925" y="685800"/>
            <a:ext cx="2971799" cy="2228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4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Shape 535"/>
          <p:cNvSpPr txBox="1"/>
          <p:nvPr>
            <p:ph idx="1" type="body"/>
          </p:nvPr>
        </p:nvSpPr>
        <p:spPr>
          <a:xfrm>
            <a:off x="914400" y="3048000"/>
            <a:ext cx="5029199" cy="5410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6" name="Shape 536"/>
          <p:cNvSpPr/>
          <p:nvPr>
            <p:ph idx="2" type="sldImg"/>
          </p:nvPr>
        </p:nvSpPr>
        <p:spPr>
          <a:xfrm>
            <a:off x="1939925" y="685800"/>
            <a:ext cx="2971799" cy="2228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/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i="0" lang="en-US" sz="1200" u="none" cap="none" strike="noStrike"/>
              <a:t>Jason's Jeopardy Template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i="0" lang="en-US" sz="1200" u="none" cap="none" strike="noStrike"/>
              <a:t>May 31, 2002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i="0" lang="en-US" sz="1200" u="none" cap="none" strike="noStrike"/>
              <a:t>*</a:t>
            </a:r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939925" y="685800"/>
            <a:ext cx="2971799" cy="2228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914400" y="3048000"/>
            <a:ext cx="5029199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Shape 546"/>
          <p:cNvSpPr txBox="1"/>
          <p:nvPr>
            <p:ph idx="1" type="body"/>
          </p:nvPr>
        </p:nvSpPr>
        <p:spPr>
          <a:xfrm>
            <a:off x="914400" y="3048000"/>
            <a:ext cx="5029199" cy="5410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7" name="Shape 547"/>
          <p:cNvSpPr/>
          <p:nvPr>
            <p:ph idx="2" type="sldImg"/>
          </p:nvPr>
        </p:nvSpPr>
        <p:spPr>
          <a:xfrm>
            <a:off x="1939925" y="685800"/>
            <a:ext cx="2971799" cy="2228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6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Shape 557"/>
          <p:cNvSpPr txBox="1"/>
          <p:nvPr>
            <p:ph idx="1" type="body"/>
          </p:nvPr>
        </p:nvSpPr>
        <p:spPr>
          <a:xfrm>
            <a:off x="914400" y="3048000"/>
            <a:ext cx="5029199" cy="5410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8" name="Shape 558"/>
          <p:cNvSpPr/>
          <p:nvPr>
            <p:ph idx="2" type="sldImg"/>
          </p:nvPr>
        </p:nvSpPr>
        <p:spPr>
          <a:xfrm>
            <a:off x="1939925" y="685800"/>
            <a:ext cx="2971799" cy="2228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7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Shape 568"/>
          <p:cNvSpPr/>
          <p:nvPr>
            <p:ph idx="2" type="sldImg"/>
          </p:nvPr>
        </p:nvSpPr>
        <p:spPr>
          <a:xfrm>
            <a:off x="1939925" y="685800"/>
            <a:ext cx="2971799" cy="2228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9" name="Shape 569"/>
          <p:cNvSpPr txBox="1"/>
          <p:nvPr>
            <p:ph idx="1" type="body"/>
          </p:nvPr>
        </p:nvSpPr>
        <p:spPr>
          <a:xfrm>
            <a:off x="914400" y="3048000"/>
            <a:ext cx="5029199" cy="5410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5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Shape 576"/>
          <p:cNvSpPr txBox="1"/>
          <p:nvPr>
            <p:ph idx="1" type="body"/>
          </p:nvPr>
        </p:nvSpPr>
        <p:spPr>
          <a:xfrm>
            <a:off x="914400" y="3048000"/>
            <a:ext cx="5029199" cy="5410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7" name="Shape 577"/>
          <p:cNvSpPr/>
          <p:nvPr>
            <p:ph idx="2" type="sldImg"/>
          </p:nvPr>
        </p:nvSpPr>
        <p:spPr>
          <a:xfrm>
            <a:off x="1939925" y="685800"/>
            <a:ext cx="2971799" cy="2228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6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Shape 587"/>
          <p:cNvSpPr txBox="1"/>
          <p:nvPr>
            <p:ph idx="1" type="body"/>
          </p:nvPr>
        </p:nvSpPr>
        <p:spPr>
          <a:xfrm>
            <a:off x="914400" y="3048000"/>
            <a:ext cx="5029199" cy="5410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8" name="Shape 588"/>
          <p:cNvSpPr/>
          <p:nvPr>
            <p:ph idx="2" type="sldImg"/>
          </p:nvPr>
        </p:nvSpPr>
        <p:spPr>
          <a:xfrm>
            <a:off x="1939925" y="685800"/>
            <a:ext cx="2971799" cy="2228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/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i="0" lang="en-US" sz="1200" u="none" cap="none" strike="noStrike"/>
              <a:t>Jason's Jeopardy Template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i="0" lang="en-US" sz="1200" u="none" cap="none" strike="noStrike"/>
              <a:t>May 31, 2002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i="0" lang="en-US" sz="1200" u="none" cap="none" strike="noStrike"/>
              <a:t>*</a:t>
            </a:r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1939925" y="685800"/>
            <a:ext cx="2971799" cy="2228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914400" y="3048000"/>
            <a:ext cx="5029199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/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i="0" lang="en-US" sz="1200" u="none" cap="none" strike="noStrike"/>
              <a:t>Jason's Jeopardy Template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i="0" lang="en-US" sz="1200" u="none" cap="none" strike="noStrike"/>
              <a:t>May 31, 2002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i="0" lang="en-US" sz="1200" u="none" cap="none" strike="noStrike"/>
              <a:t>*</a:t>
            </a:r>
          </a:p>
        </p:txBody>
      </p:sp>
      <p:sp>
        <p:nvSpPr>
          <p:cNvPr id="111" name="Shape 111"/>
          <p:cNvSpPr/>
          <p:nvPr>
            <p:ph idx="2" type="sldImg"/>
          </p:nvPr>
        </p:nvSpPr>
        <p:spPr>
          <a:xfrm>
            <a:off x="1939925" y="685800"/>
            <a:ext cx="2971799" cy="2228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914400" y="3048000"/>
            <a:ext cx="5029199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/>
          <p:nvPr>
            <p:ph idx="1" type="body"/>
          </p:nvPr>
        </p:nvSpPr>
        <p:spPr>
          <a:xfrm>
            <a:off x="914400" y="3048000"/>
            <a:ext cx="5029199" cy="5410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2" name="Shape 382"/>
          <p:cNvSpPr/>
          <p:nvPr>
            <p:ph idx="2" type="sldImg"/>
          </p:nvPr>
        </p:nvSpPr>
        <p:spPr>
          <a:xfrm>
            <a:off x="1939925" y="685800"/>
            <a:ext cx="2971799" cy="2228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/>
          <p:nvPr>
            <p:ph idx="1" type="body"/>
          </p:nvPr>
        </p:nvSpPr>
        <p:spPr>
          <a:xfrm>
            <a:off x="914400" y="3048000"/>
            <a:ext cx="5029199" cy="5410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3" name="Shape 393"/>
          <p:cNvSpPr/>
          <p:nvPr>
            <p:ph idx="2" type="sldImg"/>
          </p:nvPr>
        </p:nvSpPr>
        <p:spPr>
          <a:xfrm>
            <a:off x="1939925" y="685800"/>
            <a:ext cx="2971799" cy="2228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 txBox="1"/>
          <p:nvPr>
            <p:ph idx="1" type="body"/>
          </p:nvPr>
        </p:nvSpPr>
        <p:spPr>
          <a:xfrm>
            <a:off x="914400" y="3048000"/>
            <a:ext cx="5029200" cy="5410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4" name="Shape 404"/>
          <p:cNvSpPr/>
          <p:nvPr>
            <p:ph idx="2" type="sldImg"/>
          </p:nvPr>
        </p:nvSpPr>
        <p:spPr>
          <a:xfrm>
            <a:off x="1939925" y="685800"/>
            <a:ext cx="2971800" cy="22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 txBox="1"/>
          <p:nvPr>
            <p:ph idx="1" type="body"/>
          </p:nvPr>
        </p:nvSpPr>
        <p:spPr>
          <a:xfrm>
            <a:off x="914400" y="3048000"/>
            <a:ext cx="5029199" cy="5410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5" name="Shape 415"/>
          <p:cNvSpPr/>
          <p:nvPr>
            <p:ph idx="2" type="sldImg"/>
          </p:nvPr>
        </p:nvSpPr>
        <p:spPr>
          <a:xfrm>
            <a:off x="1939925" y="685800"/>
            <a:ext cx="2971799" cy="2228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 txBox="1"/>
          <p:nvPr>
            <p:ph idx="1" type="body"/>
          </p:nvPr>
        </p:nvSpPr>
        <p:spPr>
          <a:xfrm>
            <a:off x="914400" y="3048000"/>
            <a:ext cx="5029199" cy="5410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6" name="Shape 426"/>
          <p:cNvSpPr/>
          <p:nvPr>
            <p:ph idx="2" type="sldImg"/>
          </p:nvPr>
        </p:nvSpPr>
        <p:spPr>
          <a:xfrm>
            <a:off x="1939925" y="685800"/>
            <a:ext cx="2971799" cy="2228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 rot="5400000">
            <a:off x="3514725" y="3819524"/>
            <a:ext cx="6934199" cy="15811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 rot="5400000">
            <a:off x="276225" y="2314574"/>
            <a:ext cx="6934199" cy="45910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Tahoma"/>
              <a:buChar char="•"/>
              <a:defRPr sz="3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Tahoma"/>
              <a:buChar char="–"/>
              <a:defRPr sz="28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Tahoma"/>
              <a:buChar char="•"/>
              <a:defRPr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133350" lvl="3" marL="160020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Tahoma"/>
              <a:buChar char="–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ahoma"/>
              <a:buChar char="»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228600" lvl="5" marL="2514600" rtl="0" algn="l">
              <a:spcBef>
                <a:spcPts val="400"/>
              </a:spcBef>
              <a:spcAft>
                <a:spcPts val="0"/>
              </a:spcAft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228600" lvl="6" marL="2971800" rtl="0" algn="l">
              <a:spcBef>
                <a:spcPts val="400"/>
              </a:spcBef>
              <a:spcAft>
                <a:spcPts val="0"/>
              </a:spcAft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228600" lvl="7" marL="3429000" rtl="0" algn="l">
              <a:spcBef>
                <a:spcPts val="400"/>
              </a:spcBef>
              <a:spcAft>
                <a:spcPts val="0"/>
              </a:spcAft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228600" lvl="8" marL="3886200" rtl="0" algn="l">
              <a:spcBef>
                <a:spcPts val="400"/>
              </a:spcBef>
              <a:spcAft>
                <a:spcPts val="0"/>
              </a:spcAft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1447800" y="1143000"/>
            <a:ext cx="6324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1447800" y="7086600"/>
            <a:ext cx="63246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Tahoma"/>
              <a:buChar char="•"/>
              <a:defRPr sz="3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Tahoma"/>
              <a:buChar char="–"/>
              <a:defRPr sz="28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Tahoma"/>
              <a:buChar char="•"/>
              <a:defRPr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133350" lvl="3" marL="160020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Tahoma"/>
              <a:buChar char="–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ahoma"/>
              <a:buChar char="»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228600" lvl="5" marL="2514600" rtl="0" algn="l">
              <a:spcBef>
                <a:spcPts val="400"/>
              </a:spcBef>
              <a:spcAft>
                <a:spcPts val="0"/>
              </a:spcAft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228600" lvl="6" marL="2971800" rtl="0" algn="l">
              <a:spcBef>
                <a:spcPts val="400"/>
              </a:spcBef>
              <a:spcAft>
                <a:spcPts val="0"/>
              </a:spcAft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228600" lvl="7" marL="3429000" rtl="0" algn="l">
              <a:spcBef>
                <a:spcPts val="400"/>
              </a:spcBef>
              <a:spcAft>
                <a:spcPts val="0"/>
              </a:spcAft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228600" lvl="8" marL="3886200" rtl="0" algn="l">
              <a:spcBef>
                <a:spcPts val="400"/>
              </a:spcBef>
              <a:spcAft>
                <a:spcPts val="0"/>
              </a:spcAft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ctrTitle"/>
          </p:nvPr>
        </p:nvSpPr>
        <p:spPr>
          <a:xfrm>
            <a:off x="685800" y="1143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" type="subTitle"/>
          </p:nvPr>
        </p:nvSpPr>
        <p:spPr>
          <a:xfrm>
            <a:off x="1371600" y="28194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Tahoma"/>
              <a:buChar char="•"/>
              <a:defRPr b="0" i="0" sz="32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1447800" y="1143000"/>
            <a:ext cx="6324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 rot="5400000">
            <a:off x="4114799" y="4419599"/>
            <a:ext cx="990599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Tahoma"/>
              <a:buChar char="•"/>
              <a:defRPr sz="3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Tahoma"/>
              <a:buChar char="–"/>
              <a:defRPr sz="28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Tahoma"/>
              <a:buChar char="•"/>
              <a:defRPr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133350" lvl="3" marL="160020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Tahoma"/>
              <a:buChar char="–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ahoma"/>
              <a:buChar char="»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228600" lvl="5" marL="2514600" rtl="0" algn="l">
              <a:spcBef>
                <a:spcPts val="400"/>
              </a:spcBef>
              <a:spcAft>
                <a:spcPts val="0"/>
              </a:spcAft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228600" lvl="6" marL="2971800" rtl="0" algn="l">
              <a:spcBef>
                <a:spcPts val="400"/>
              </a:spcBef>
              <a:spcAft>
                <a:spcPts val="0"/>
              </a:spcAft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228600" lvl="7" marL="3429000" rtl="0" algn="l">
              <a:spcBef>
                <a:spcPts val="400"/>
              </a:spcBef>
              <a:spcAft>
                <a:spcPts val="0"/>
              </a:spcAft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228600" lvl="8" marL="3886200" rtl="0" algn="l">
              <a:spcBef>
                <a:spcPts val="400"/>
              </a:spcBef>
              <a:spcAft>
                <a:spcPts val="0"/>
              </a:spcAft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 b="1" sz="20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1"/>
              </a:buClr>
              <a:buFont typeface="Tahoma"/>
              <a:buNone/>
              <a:defRPr b="0" i="0" sz="32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spcBef>
                <a:spcPts val="0"/>
              </a:spcBef>
              <a:buClr>
                <a:schemeClr val="lt1"/>
              </a:buClr>
              <a:buFont typeface="Tahoma"/>
              <a:buNone/>
              <a:defRPr b="0" i="0" sz="2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buClr>
                <a:schemeClr val="lt1"/>
              </a:buClr>
              <a:buFont typeface="Tahoma"/>
              <a:buNone/>
              <a:defRPr b="0" i="0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buClr>
                <a:schemeClr val="lt1"/>
              </a:buClr>
              <a:buFont typeface="Tahoma"/>
              <a:buNone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buClr>
                <a:schemeClr val="lt1"/>
              </a:buClr>
              <a:buFont typeface="Tahoma"/>
              <a:buNone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buClr>
                <a:schemeClr val="lt1"/>
              </a:buClr>
              <a:buFont typeface="Tahoma"/>
              <a:buNone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buClr>
                <a:schemeClr val="lt1"/>
              </a:buClr>
              <a:buFont typeface="Tahoma"/>
              <a:buNone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buClr>
                <a:schemeClr val="lt1"/>
              </a:buClr>
              <a:buFont typeface="Tahoma"/>
              <a:buNone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buClr>
                <a:schemeClr val="lt1"/>
              </a:buClr>
              <a:buFont typeface="Tahoma"/>
              <a:buNone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Tahoma"/>
              <a:buNone/>
              <a:defRPr sz="1400"/>
            </a:lvl1pPr>
            <a:lvl2pPr indent="0" lvl="1" marL="457200" rtl="0">
              <a:spcBef>
                <a:spcPts val="0"/>
              </a:spcBef>
              <a:buFont typeface="Tahoma"/>
              <a:buNone/>
              <a:defRPr sz="1200"/>
            </a:lvl2pPr>
            <a:lvl3pPr indent="0" lvl="2" marL="914400" rtl="0">
              <a:spcBef>
                <a:spcPts val="0"/>
              </a:spcBef>
              <a:buFont typeface="Tahoma"/>
              <a:buNone/>
              <a:defRPr sz="1000"/>
            </a:lvl3pPr>
            <a:lvl4pPr indent="0" lvl="3" marL="1371600" rtl="0">
              <a:spcBef>
                <a:spcPts val="0"/>
              </a:spcBef>
              <a:buFont typeface="Tahoma"/>
              <a:buNone/>
              <a:defRPr sz="900"/>
            </a:lvl4pPr>
            <a:lvl5pPr indent="0" lvl="4" marL="1828800" rtl="0">
              <a:spcBef>
                <a:spcPts val="0"/>
              </a:spcBef>
              <a:buFont typeface="Tahoma"/>
              <a:buNone/>
              <a:defRPr sz="900"/>
            </a:lvl5pPr>
            <a:lvl6pPr indent="0" lvl="5" marL="2286000" rtl="0">
              <a:spcBef>
                <a:spcPts val="0"/>
              </a:spcBef>
              <a:buFont typeface="Tahoma"/>
              <a:buNone/>
              <a:defRPr sz="900"/>
            </a:lvl6pPr>
            <a:lvl7pPr indent="0" lvl="6" marL="2743200" rtl="0">
              <a:spcBef>
                <a:spcPts val="0"/>
              </a:spcBef>
              <a:buFont typeface="Tahoma"/>
              <a:buNone/>
              <a:defRPr sz="900"/>
            </a:lvl7pPr>
            <a:lvl8pPr indent="0" lvl="7" marL="3200400" rtl="0">
              <a:spcBef>
                <a:spcPts val="0"/>
              </a:spcBef>
              <a:buFont typeface="Tahoma"/>
              <a:buNone/>
              <a:defRPr sz="900"/>
            </a:lvl8pPr>
            <a:lvl9pPr indent="0" lvl="8" marL="3657600" rtl="0">
              <a:spcBef>
                <a:spcPts val="0"/>
              </a:spcBef>
              <a:buFont typeface="Tahoma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 b="1" sz="20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Tahoma"/>
              <a:buNone/>
              <a:defRPr sz="1400"/>
            </a:lvl1pPr>
            <a:lvl2pPr indent="0" lvl="1" marL="457200" rtl="0">
              <a:spcBef>
                <a:spcPts val="0"/>
              </a:spcBef>
              <a:buFont typeface="Tahoma"/>
              <a:buNone/>
              <a:defRPr sz="1200"/>
            </a:lvl2pPr>
            <a:lvl3pPr indent="0" lvl="2" marL="914400" rtl="0">
              <a:spcBef>
                <a:spcPts val="0"/>
              </a:spcBef>
              <a:buFont typeface="Tahoma"/>
              <a:buNone/>
              <a:defRPr sz="1000"/>
            </a:lvl3pPr>
            <a:lvl4pPr indent="0" lvl="3" marL="1371600" rtl="0">
              <a:spcBef>
                <a:spcPts val="0"/>
              </a:spcBef>
              <a:buFont typeface="Tahoma"/>
              <a:buNone/>
              <a:defRPr sz="900"/>
            </a:lvl4pPr>
            <a:lvl5pPr indent="0" lvl="4" marL="1828800" rtl="0">
              <a:spcBef>
                <a:spcPts val="0"/>
              </a:spcBef>
              <a:buFont typeface="Tahoma"/>
              <a:buNone/>
              <a:defRPr sz="900"/>
            </a:lvl5pPr>
            <a:lvl6pPr indent="0" lvl="5" marL="2286000" rtl="0">
              <a:spcBef>
                <a:spcPts val="0"/>
              </a:spcBef>
              <a:buFont typeface="Tahoma"/>
              <a:buNone/>
              <a:defRPr sz="900"/>
            </a:lvl6pPr>
            <a:lvl7pPr indent="0" lvl="6" marL="2743200" rtl="0">
              <a:spcBef>
                <a:spcPts val="0"/>
              </a:spcBef>
              <a:buFont typeface="Tahoma"/>
              <a:buNone/>
              <a:defRPr sz="900"/>
            </a:lvl7pPr>
            <a:lvl8pPr indent="0" lvl="7" marL="3200400" rtl="0">
              <a:spcBef>
                <a:spcPts val="0"/>
              </a:spcBef>
              <a:buFont typeface="Tahoma"/>
              <a:buNone/>
              <a:defRPr sz="900"/>
            </a:lvl8pPr>
            <a:lvl9pPr indent="0" lvl="8" marL="3657600" rtl="0">
              <a:spcBef>
                <a:spcPts val="0"/>
              </a:spcBef>
              <a:buFont typeface="Tahoma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1447800" y="1143000"/>
            <a:ext cx="6324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Tahoma"/>
              <a:buNone/>
              <a:defRPr b="1" sz="2400"/>
            </a:lvl1pPr>
            <a:lvl2pPr indent="0" lvl="1" marL="457200" rtl="0">
              <a:spcBef>
                <a:spcPts val="0"/>
              </a:spcBef>
              <a:buFont typeface="Tahoma"/>
              <a:buNone/>
              <a:defRPr b="1" sz="2000"/>
            </a:lvl2pPr>
            <a:lvl3pPr indent="0" lvl="2" marL="914400" rtl="0">
              <a:spcBef>
                <a:spcPts val="0"/>
              </a:spcBef>
              <a:buFont typeface="Tahoma"/>
              <a:buNone/>
              <a:defRPr b="1" sz="1800"/>
            </a:lvl3pPr>
            <a:lvl4pPr indent="0" lvl="3" marL="1371600" rtl="0">
              <a:spcBef>
                <a:spcPts val="0"/>
              </a:spcBef>
              <a:buFont typeface="Tahoma"/>
              <a:buNone/>
              <a:defRPr b="1" sz="1600"/>
            </a:lvl4pPr>
            <a:lvl5pPr indent="0" lvl="4" marL="1828800" rtl="0">
              <a:spcBef>
                <a:spcPts val="0"/>
              </a:spcBef>
              <a:buFont typeface="Tahoma"/>
              <a:buNone/>
              <a:defRPr b="1" sz="1600"/>
            </a:lvl5pPr>
            <a:lvl6pPr indent="0" lvl="5" marL="2286000" rtl="0">
              <a:spcBef>
                <a:spcPts val="0"/>
              </a:spcBef>
              <a:buFont typeface="Tahoma"/>
              <a:buNone/>
              <a:defRPr b="1" sz="1600"/>
            </a:lvl6pPr>
            <a:lvl7pPr indent="0" lvl="6" marL="2743200" rtl="0">
              <a:spcBef>
                <a:spcPts val="0"/>
              </a:spcBef>
              <a:buFont typeface="Tahoma"/>
              <a:buNone/>
              <a:defRPr b="1" sz="1600"/>
            </a:lvl7pPr>
            <a:lvl8pPr indent="0" lvl="7" marL="3200400" rtl="0">
              <a:spcBef>
                <a:spcPts val="0"/>
              </a:spcBef>
              <a:buFont typeface="Tahoma"/>
              <a:buNone/>
              <a:defRPr b="1" sz="1600"/>
            </a:lvl8pPr>
            <a:lvl9pPr indent="0" lvl="8" marL="3657600" rtl="0">
              <a:spcBef>
                <a:spcPts val="0"/>
              </a:spcBef>
              <a:buFont typeface="Tahoma"/>
              <a:buNone/>
              <a:defRPr b="1" sz="1600"/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48" name="Shape 48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Tahoma"/>
              <a:buNone/>
              <a:defRPr b="1" sz="2400"/>
            </a:lvl1pPr>
            <a:lvl2pPr indent="0" lvl="1" marL="457200" rtl="0">
              <a:spcBef>
                <a:spcPts val="0"/>
              </a:spcBef>
              <a:buFont typeface="Tahoma"/>
              <a:buNone/>
              <a:defRPr b="1" sz="2000"/>
            </a:lvl2pPr>
            <a:lvl3pPr indent="0" lvl="2" marL="914400" rtl="0">
              <a:spcBef>
                <a:spcPts val="0"/>
              </a:spcBef>
              <a:buFont typeface="Tahoma"/>
              <a:buNone/>
              <a:defRPr b="1" sz="1800"/>
            </a:lvl3pPr>
            <a:lvl4pPr indent="0" lvl="3" marL="1371600" rtl="0">
              <a:spcBef>
                <a:spcPts val="0"/>
              </a:spcBef>
              <a:buFont typeface="Tahoma"/>
              <a:buNone/>
              <a:defRPr b="1" sz="1600"/>
            </a:lvl4pPr>
            <a:lvl5pPr indent="0" lvl="4" marL="1828800" rtl="0">
              <a:spcBef>
                <a:spcPts val="0"/>
              </a:spcBef>
              <a:buFont typeface="Tahoma"/>
              <a:buNone/>
              <a:defRPr b="1" sz="1600"/>
            </a:lvl5pPr>
            <a:lvl6pPr indent="0" lvl="5" marL="2286000" rtl="0">
              <a:spcBef>
                <a:spcPts val="0"/>
              </a:spcBef>
              <a:buFont typeface="Tahoma"/>
              <a:buNone/>
              <a:defRPr b="1" sz="1600"/>
            </a:lvl6pPr>
            <a:lvl7pPr indent="0" lvl="6" marL="2743200" rtl="0">
              <a:spcBef>
                <a:spcPts val="0"/>
              </a:spcBef>
              <a:buFont typeface="Tahoma"/>
              <a:buNone/>
              <a:defRPr b="1" sz="1600"/>
            </a:lvl7pPr>
            <a:lvl8pPr indent="0" lvl="7" marL="3200400" rtl="0">
              <a:spcBef>
                <a:spcPts val="0"/>
              </a:spcBef>
              <a:buFont typeface="Tahoma"/>
              <a:buNone/>
              <a:defRPr b="1" sz="1600"/>
            </a:lvl8pPr>
            <a:lvl9pPr indent="0" lvl="8" marL="3657600" rtl="0">
              <a:spcBef>
                <a:spcPts val="0"/>
              </a:spcBef>
              <a:buFont typeface="Tahoma"/>
              <a:buNone/>
              <a:defRPr b="1" sz="1600"/>
            </a:lvl9pPr>
          </a:lstStyle>
          <a:p/>
        </p:txBody>
      </p:sp>
      <p:sp>
        <p:nvSpPr>
          <p:cNvPr id="49" name="Shape 49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1447800" y="1143000"/>
            <a:ext cx="6324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1447800" y="7086600"/>
            <a:ext cx="30860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53" name="Shape 53"/>
          <p:cNvSpPr txBox="1"/>
          <p:nvPr>
            <p:ph idx="2" type="body"/>
          </p:nvPr>
        </p:nvSpPr>
        <p:spPr>
          <a:xfrm>
            <a:off x="4686300" y="7086600"/>
            <a:ext cx="30860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l">
              <a:spcBef>
                <a:spcPts val="0"/>
              </a:spcBef>
              <a:defRPr b="1" sz="4000" cap="small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Tahoma"/>
              <a:buNone/>
              <a:defRPr sz="2000"/>
            </a:lvl1pPr>
            <a:lvl2pPr indent="0" lvl="1" marL="457200" rtl="0">
              <a:spcBef>
                <a:spcPts val="0"/>
              </a:spcBef>
              <a:buFont typeface="Tahoma"/>
              <a:buNone/>
              <a:defRPr sz="1800"/>
            </a:lvl2pPr>
            <a:lvl3pPr indent="0" lvl="2" marL="914400" rtl="0">
              <a:spcBef>
                <a:spcPts val="0"/>
              </a:spcBef>
              <a:buFont typeface="Tahoma"/>
              <a:buNone/>
              <a:defRPr sz="1600"/>
            </a:lvl3pPr>
            <a:lvl4pPr indent="0" lvl="3" marL="1371600" rtl="0">
              <a:spcBef>
                <a:spcPts val="0"/>
              </a:spcBef>
              <a:buFont typeface="Tahoma"/>
              <a:buNone/>
              <a:defRPr sz="1400"/>
            </a:lvl4pPr>
            <a:lvl5pPr indent="0" lvl="4" marL="1828800" rtl="0">
              <a:spcBef>
                <a:spcPts val="0"/>
              </a:spcBef>
              <a:buFont typeface="Tahoma"/>
              <a:buNone/>
              <a:defRPr sz="1400"/>
            </a:lvl5pPr>
            <a:lvl6pPr indent="0" lvl="5" marL="2286000" rtl="0">
              <a:spcBef>
                <a:spcPts val="0"/>
              </a:spcBef>
              <a:buFont typeface="Tahoma"/>
              <a:buNone/>
              <a:defRPr sz="1400"/>
            </a:lvl6pPr>
            <a:lvl7pPr indent="0" lvl="6" marL="2743200" rtl="0">
              <a:spcBef>
                <a:spcPts val="0"/>
              </a:spcBef>
              <a:buFont typeface="Tahoma"/>
              <a:buNone/>
              <a:defRPr sz="1400"/>
            </a:lvl7pPr>
            <a:lvl8pPr indent="0" lvl="7" marL="3200400" rtl="0">
              <a:spcBef>
                <a:spcPts val="0"/>
              </a:spcBef>
              <a:buFont typeface="Tahoma"/>
              <a:buNone/>
              <a:defRPr sz="1400"/>
            </a:lvl8pPr>
            <a:lvl9pPr indent="0" lvl="8" marL="3657600" rtl="0">
              <a:spcBef>
                <a:spcPts val="0"/>
              </a:spcBef>
              <a:buFont typeface="Tahoma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hlink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-74612" y="-60325"/>
            <a:ext cx="9296399" cy="6983412"/>
            <a:chOff x="444500" y="225425"/>
            <a:chExt cx="8229600" cy="6303962"/>
          </a:xfrm>
        </p:grpSpPr>
        <p:sp>
          <p:nvSpPr>
            <p:cNvPr id="11" name="Shape 11"/>
            <p:cNvSpPr/>
            <p:nvPr/>
          </p:nvSpPr>
          <p:spPr>
            <a:xfrm>
              <a:off x="696912" y="388937"/>
              <a:ext cx="7739061" cy="6140450"/>
            </a:xfrm>
            <a:custGeom>
              <a:pathLst>
                <a:path extrusionOk="0" h="4072" w="4543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6064250" y="4224337"/>
              <a:ext cx="2351086" cy="2168525"/>
            </a:xfrm>
            <a:custGeom>
              <a:pathLst>
                <a:path extrusionOk="0" h="651" w="690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7300911" y="5326062"/>
              <a:ext cx="1114425" cy="1095375"/>
            </a:xfrm>
            <a:custGeom>
              <a:pathLst>
                <a:path extrusionOk="0" h="328" w="327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1377950" y="1004887"/>
              <a:ext cx="6205537" cy="4460874"/>
            </a:xfrm>
            <a:custGeom>
              <a:pathLst>
                <a:path extrusionOk="0" h="2530" w="3524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1187450" y="822325"/>
              <a:ext cx="615949" cy="4979987"/>
            </a:xfrm>
            <a:custGeom>
              <a:pathLst>
                <a:path extrusionOk="0" h="2686" w="435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7366000" y="822325"/>
              <a:ext cx="569911" cy="4979987"/>
            </a:xfrm>
            <a:custGeom>
              <a:pathLst>
                <a:path extrusionOk="0" h="2686" w="433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1187450" y="822325"/>
              <a:ext cx="6746874" cy="428625"/>
            </a:xfrm>
            <a:custGeom>
              <a:pathLst>
                <a:path extrusionOk="0" h="354" w="3748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1187450" y="5202237"/>
              <a:ext cx="6746874" cy="608011"/>
            </a:xfrm>
            <a:custGeom>
              <a:pathLst>
                <a:path extrusionOk="0" h="354" w="3748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447675" y="225425"/>
              <a:ext cx="8212136" cy="6303962"/>
            </a:xfrm>
            <a:custGeom>
              <a:pathLst>
                <a:path extrusionOk="0" h="4298" w="4820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444500" y="225425"/>
              <a:ext cx="8229600" cy="6303962"/>
            </a:xfrm>
            <a:custGeom>
              <a:pathLst>
                <a:path extrusionOk="0" h="1892" w="2415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669925" y="6059487"/>
              <a:ext cx="7767637" cy="434974"/>
            </a:xfrm>
            <a:custGeom>
              <a:pathLst>
                <a:path extrusionOk="0" h="260" w="45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2" name="Shape 22"/>
          <p:cNvSpPr txBox="1"/>
          <p:nvPr>
            <p:ph type="title"/>
          </p:nvPr>
        </p:nvSpPr>
        <p:spPr>
          <a:xfrm>
            <a:off x="1447800" y="1143000"/>
            <a:ext cx="6324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x="0" y="7086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x="3352800" y="7086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7239000" y="7086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lvl="1">
              <a:spcBef>
                <a:spcPts val="0"/>
              </a:spcBef>
            </a:pPr>
            <a:r>
              <a:t/>
            </a:r>
            <a:endParaRPr/>
          </a:p>
          <a:p>
            <a:pPr lvl="2">
              <a:spcBef>
                <a:spcPts val="0"/>
              </a:spcBef>
            </a:pPr>
            <a:r>
              <a:t/>
            </a:r>
            <a:endParaRPr/>
          </a:p>
          <a:p>
            <a:pPr lvl="3">
              <a:spcBef>
                <a:spcPts val="0"/>
              </a:spcBef>
            </a:pPr>
            <a:r>
              <a:t/>
            </a:r>
            <a:endParaRPr/>
          </a:p>
          <a:p>
            <a:pPr lvl="4">
              <a:spcBef>
                <a:spcPts val="0"/>
              </a:spcBef>
            </a:pPr>
            <a:r>
              <a:t/>
            </a:r>
            <a:endParaRPr/>
          </a:p>
          <a:p>
            <a:pPr lvl="5">
              <a:spcBef>
                <a:spcPts val="0"/>
              </a:spcBef>
            </a:pPr>
            <a:r>
              <a:t/>
            </a:r>
            <a:endParaRPr/>
          </a:p>
          <a:p>
            <a:pPr lvl="6">
              <a:spcBef>
                <a:spcPts val="0"/>
              </a:spcBef>
            </a:pPr>
            <a:r>
              <a:t/>
            </a:r>
            <a:endParaRPr/>
          </a:p>
          <a:p>
            <a:pPr lvl="7">
              <a:spcBef>
                <a:spcPts val="0"/>
              </a:spcBef>
            </a:pPr>
            <a:r>
              <a:t/>
            </a:r>
            <a:endParaRPr/>
          </a:p>
          <a:p>
            <a:pPr lvl="8">
              <a:spcBef>
                <a:spcPts val="0"/>
              </a:spcBef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1447800" y="7086600"/>
            <a:ext cx="63246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Tahoma"/>
              <a:buChar char="•"/>
              <a:defRPr b="0" i="0" sz="32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Tahoma"/>
              <a:buChar char="–"/>
              <a:defRPr b="0" i="0" sz="2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Tahoma"/>
              <a:buChar char="•"/>
              <a:defRPr b="0" i="0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13335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Tahoma"/>
              <a:buChar char="–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ahoma"/>
              <a:buChar char="»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228600" lvl="5" marL="2514600" marR="0" rtl="0" algn="l">
              <a:spcBef>
                <a:spcPts val="400"/>
              </a:spcBef>
              <a:spcAft>
                <a:spcPts val="0"/>
              </a:spcAft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228600" lvl="6" marL="2971800" marR="0" rtl="0" algn="l">
              <a:spcBef>
                <a:spcPts val="400"/>
              </a:spcBef>
              <a:spcAft>
                <a:spcPts val="0"/>
              </a:spcAft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228600" lvl="7" marL="3429000" marR="0" rtl="0" algn="l">
              <a:spcBef>
                <a:spcPts val="400"/>
              </a:spcBef>
              <a:spcAft>
                <a:spcPts val="0"/>
              </a:spcAft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228600" lvl="8" marL="3886200" marR="0" rtl="0" algn="l">
              <a:spcBef>
                <a:spcPts val="400"/>
              </a:spcBef>
              <a:spcAft>
                <a:spcPts val="0"/>
              </a:spcAft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hlink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Shape 61"/>
          <p:cNvGrpSpPr/>
          <p:nvPr/>
        </p:nvGrpSpPr>
        <p:grpSpPr>
          <a:xfrm>
            <a:off x="0" y="0"/>
            <a:ext cx="8478837" cy="6173786"/>
            <a:chOff x="0" y="0"/>
            <a:chExt cx="8478837" cy="6173786"/>
          </a:xfrm>
        </p:grpSpPr>
        <p:sp>
          <p:nvSpPr>
            <p:cNvPr id="62" name="Shape 62"/>
            <p:cNvSpPr/>
            <p:nvPr/>
          </p:nvSpPr>
          <p:spPr>
            <a:xfrm>
              <a:off x="0" y="0"/>
              <a:ext cx="6132512" cy="6173786"/>
            </a:xfrm>
            <a:custGeom>
              <a:pathLst>
                <a:path extrusionOk="0" h="3888" w="3862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dk2">
                <a:alpha val="49803"/>
              </a:schemeClr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1365250" y="0"/>
              <a:ext cx="5387974" cy="5116512"/>
            </a:xfrm>
            <a:custGeom>
              <a:pathLst>
                <a:path extrusionOk="0" h="3222" w="339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dk2">
                <a:alpha val="49803"/>
              </a:schemeClr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3471862" y="0"/>
              <a:ext cx="4538662" cy="4057649"/>
            </a:xfrm>
            <a:custGeom>
              <a:pathLst>
                <a:path extrusionOk="0" h="2555" w="2858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dk2">
                <a:alpha val="49803"/>
              </a:schemeClr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4849812" y="0"/>
              <a:ext cx="3629025" cy="3367086"/>
            </a:xfrm>
            <a:custGeom>
              <a:pathLst>
                <a:path extrusionOk="0" h="2120" w="2285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dk2">
                <a:alpha val="49803"/>
              </a:schemeClr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Shape 66"/>
          <p:cNvSpPr txBox="1"/>
          <p:nvPr>
            <p:ph type="title"/>
          </p:nvPr>
        </p:nvSpPr>
        <p:spPr>
          <a:xfrm>
            <a:off x="1447800" y="1143000"/>
            <a:ext cx="6324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1447800" y="7086600"/>
            <a:ext cx="63246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Tahoma"/>
              <a:buChar char="•"/>
              <a:defRPr b="0" i="0" sz="32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Tahoma"/>
              <a:buChar char="–"/>
              <a:defRPr b="0" i="0" sz="2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Tahoma"/>
              <a:buChar char="•"/>
              <a:defRPr b="0" i="0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13335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Tahoma"/>
              <a:buChar char="–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ahoma"/>
              <a:buChar char="»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228600" lvl="5" marL="2514600" marR="0" rtl="0" algn="l">
              <a:spcBef>
                <a:spcPts val="400"/>
              </a:spcBef>
              <a:spcAft>
                <a:spcPts val="0"/>
              </a:spcAft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228600" lvl="6" marL="2971800" marR="0" rtl="0" algn="l">
              <a:spcBef>
                <a:spcPts val="400"/>
              </a:spcBef>
              <a:spcAft>
                <a:spcPts val="0"/>
              </a:spcAft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228600" lvl="7" marL="3429000" marR="0" rtl="0" algn="l">
              <a:spcBef>
                <a:spcPts val="400"/>
              </a:spcBef>
              <a:spcAft>
                <a:spcPts val="0"/>
              </a:spcAft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228600" lvl="8" marL="3886200" marR="0" rtl="0" algn="l">
              <a:spcBef>
                <a:spcPts val="400"/>
              </a:spcBef>
              <a:spcAft>
                <a:spcPts val="0"/>
              </a:spcAft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  <a:p>
            <a:pPr lvl="1">
              <a:spcBef>
                <a:spcPts val="0"/>
              </a:spcBef>
            </a:pPr>
            <a:r>
              <a:t/>
            </a:r>
            <a:endParaRPr/>
          </a:p>
          <a:p>
            <a:pPr lvl="2">
              <a:spcBef>
                <a:spcPts val="0"/>
              </a:spcBef>
            </a:pPr>
            <a:r>
              <a:t/>
            </a:r>
            <a:endParaRPr/>
          </a:p>
          <a:p>
            <a:pPr lvl="3">
              <a:spcBef>
                <a:spcPts val="0"/>
              </a:spcBef>
            </a:pPr>
            <a:r>
              <a:t/>
            </a:r>
            <a:endParaRPr/>
          </a:p>
          <a:p>
            <a:pPr lvl="4">
              <a:spcBef>
                <a:spcPts val="0"/>
              </a:spcBef>
            </a:pPr>
            <a:r>
              <a:t/>
            </a:r>
            <a:endParaRPr/>
          </a:p>
          <a:p>
            <a:pPr lvl="5">
              <a:spcBef>
                <a:spcPts val="0"/>
              </a:spcBef>
            </a:pPr>
            <a:r>
              <a:t/>
            </a:r>
            <a:endParaRPr/>
          </a:p>
          <a:p>
            <a:pPr lvl="6">
              <a:spcBef>
                <a:spcPts val="0"/>
              </a:spcBef>
            </a:pPr>
            <a:r>
              <a:t/>
            </a:r>
            <a:endParaRPr/>
          </a:p>
          <a:p>
            <a:pPr lvl="7">
              <a:spcBef>
                <a:spcPts val="0"/>
              </a:spcBef>
            </a:pPr>
            <a:r>
              <a:t/>
            </a:r>
            <a:endParaRPr/>
          </a:p>
          <a:p>
            <a:pPr lvl="8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0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jpg"/></Relationships>
</file>

<file path=ppt/slides/_rels/slide4.xml.rels><?xml version="1.0" encoding="UTF-8" standalone="yes"?><Relationships xmlns="http://schemas.openxmlformats.org/package/2006/relationships"><Relationship Id="rId20" Type="http://schemas.openxmlformats.org/officeDocument/2006/relationships/hyperlink" Target="slide22.xml" TargetMode="External"/><Relationship Id="rId11" Type="http://schemas.openxmlformats.org/officeDocument/2006/relationships/hyperlink" Target="slide13.xml" TargetMode="External"/><Relationship Id="rId22" Type="http://schemas.openxmlformats.org/officeDocument/2006/relationships/hyperlink" Target="slide5.xml" TargetMode="External"/><Relationship Id="rId10" Type="http://schemas.openxmlformats.org/officeDocument/2006/relationships/hyperlink" Target="slide12.xml" TargetMode="External"/><Relationship Id="rId21" Type="http://schemas.openxmlformats.org/officeDocument/2006/relationships/hyperlink" Target="slide23.xml" TargetMode="External"/><Relationship Id="rId13" Type="http://schemas.openxmlformats.org/officeDocument/2006/relationships/hyperlink" Target="slide15.xml" TargetMode="External"/><Relationship Id="rId12" Type="http://schemas.openxmlformats.org/officeDocument/2006/relationships/hyperlink" Target="slide14.xml" TargetMode="Externa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hyperlink" Target="slide5.xml" TargetMode="External"/><Relationship Id="rId4" Type="http://schemas.openxmlformats.org/officeDocument/2006/relationships/hyperlink" Target="slide6.xml" TargetMode="External"/><Relationship Id="rId9" Type="http://schemas.openxmlformats.org/officeDocument/2006/relationships/hyperlink" Target="slide11.xml" TargetMode="External"/><Relationship Id="rId15" Type="http://schemas.openxmlformats.org/officeDocument/2006/relationships/hyperlink" Target="slide17.xml" TargetMode="External"/><Relationship Id="rId14" Type="http://schemas.openxmlformats.org/officeDocument/2006/relationships/hyperlink" Target="slide16.xml" TargetMode="External"/><Relationship Id="rId17" Type="http://schemas.openxmlformats.org/officeDocument/2006/relationships/hyperlink" Target="slide19.xml" TargetMode="External"/><Relationship Id="rId16" Type="http://schemas.openxmlformats.org/officeDocument/2006/relationships/hyperlink" Target="slide18.xml" TargetMode="External"/><Relationship Id="rId5" Type="http://schemas.openxmlformats.org/officeDocument/2006/relationships/hyperlink" Target="slide7.xml" TargetMode="External"/><Relationship Id="rId19" Type="http://schemas.openxmlformats.org/officeDocument/2006/relationships/hyperlink" Target="slide21.xml" TargetMode="External"/><Relationship Id="rId6" Type="http://schemas.openxmlformats.org/officeDocument/2006/relationships/hyperlink" Target="slide8.xml" TargetMode="External"/><Relationship Id="rId18" Type="http://schemas.openxmlformats.org/officeDocument/2006/relationships/hyperlink" Target="slide20.xml" TargetMode="External"/><Relationship Id="rId7" Type="http://schemas.openxmlformats.org/officeDocument/2006/relationships/hyperlink" Target="slide9.xml" TargetMode="External"/><Relationship Id="rId8" Type="http://schemas.openxmlformats.org/officeDocument/2006/relationships/hyperlink" Target="slide10.xml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/>
        </p:nvSpPr>
        <p:spPr>
          <a:xfrm>
            <a:off x="2209800" y="2895600"/>
            <a:ext cx="4800600" cy="685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296400" cy="69723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Shape 83"/>
          <p:cNvSpPr txBox="1"/>
          <p:nvPr/>
        </p:nvSpPr>
        <p:spPr>
          <a:xfrm>
            <a:off x="966787" y="2573336"/>
            <a:ext cx="4748211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 Black"/>
              <a:buNone/>
            </a:pPr>
            <a:r>
              <a:rPr b="0" i="0" lang="en-US" sz="4400" u="none" cap="none" strike="noStrike">
                <a:solidFill>
                  <a:srgbClr val="00FF00"/>
                </a:solidFill>
                <a:latin typeface="Arial Black"/>
                <a:ea typeface="Arial Black"/>
                <a:cs typeface="Arial Black"/>
                <a:sym typeface="Arial Black"/>
              </a:rPr>
              <a:t>Are you ready?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9" name="Shape 439"/>
          <p:cNvGrpSpPr/>
          <p:nvPr/>
        </p:nvGrpSpPr>
        <p:grpSpPr>
          <a:xfrm>
            <a:off x="8382258" y="6096258"/>
            <a:ext cx="552730" cy="552730"/>
            <a:chOff x="1400" y="1400"/>
            <a:chExt cx="2992925" cy="2992925"/>
          </a:xfrm>
        </p:grpSpPr>
        <p:sp>
          <p:nvSpPr>
            <p:cNvPr id="440" name="Shape 440"/>
            <p:cNvSpPr/>
            <p:nvPr/>
          </p:nvSpPr>
          <p:spPr>
            <a:xfrm>
              <a:off x="808725" y="2018975"/>
              <a:ext cx="1375425" cy="975350"/>
            </a:xfrm>
            <a:custGeom>
              <a:pathLst>
                <a:path extrusionOk="0" h="39014" w="55017">
                  <a:moveTo>
                    <a:pt x="55017" y="21756"/>
                  </a:moveTo>
                  <a:lnTo>
                    <a:pt x="45107" y="31723"/>
                  </a:lnTo>
                  <a:lnTo>
                    <a:pt x="43228" y="33432"/>
                  </a:lnTo>
                  <a:lnTo>
                    <a:pt x="41234" y="34913"/>
                  </a:lnTo>
                  <a:lnTo>
                    <a:pt x="39127" y="36166"/>
                  </a:lnTo>
                  <a:lnTo>
                    <a:pt x="36906" y="37191"/>
                  </a:lnTo>
                  <a:lnTo>
                    <a:pt x="34628" y="37988"/>
                  </a:lnTo>
                  <a:lnTo>
                    <a:pt x="32293" y="38558"/>
                  </a:lnTo>
                  <a:lnTo>
                    <a:pt x="29901" y="38899"/>
                  </a:lnTo>
                  <a:lnTo>
                    <a:pt x="27623" y="39013"/>
                  </a:lnTo>
                  <a:lnTo>
                    <a:pt x="25230" y="38899"/>
                  </a:lnTo>
                  <a:lnTo>
                    <a:pt x="22838" y="38615"/>
                  </a:lnTo>
                  <a:lnTo>
                    <a:pt x="20560" y="37988"/>
                  </a:lnTo>
                  <a:lnTo>
                    <a:pt x="18225" y="37191"/>
                  </a:lnTo>
                  <a:lnTo>
                    <a:pt x="16061" y="36222"/>
                  </a:lnTo>
                  <a:lnTo>
                    <a:pt x="13954" y="34970"/>
                  </a:lnTo>
                  <a:lnTo>
                    <a:pt x="11903" y="33489"/>
                  </a:lnTo>
                  <a:lnTo>
                    <a:pt x="10081" y="31780"/>
                  </a:lnTo>
                  <a:lnTo>
                    <a:pt x="0" y="21472"/>
                  </a:lnTo>
                  <a:lnTo>
                    <a:pt x="27509" y="0"/>
                  </a:lnTo>
                  <a:lnTo>
                    <a:pt x="55017" y="21756"/>
                  </a:lnTo>
                  <a:close/>
                </a:path>
              </a:pathLst>
            </a:custGeom>
            <a:solidFill>
              <a:srgbClr val="0063A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1" name="Shape 441"/>
            <p:cNvSpPr/>
            <p:nvPr/>
          </p:nvSpPr>
          <p:spPr>
            <a:xfrm>
              <a:off x="1400" y="1400"/>
              <a:ext cx="2992925" cy="2530175"/>
            </a:xfrm>
            <a:custGeom>
              <a:pathLst>
                <a:path extrusionOk="0" h="101207" w="119717">
                  <a:moveTo>
                    <a:pt x="41178" y="65839"/>
                  </a:moveTo>
                  <a:lnTo>
                    <a:pt x="33774" y="59916"/>
                  </a:lnTo>
                  <a:lnTo>
                    <a:pt x="11961" y="42317"/>
                  </a:lnTo>
                  <a:lnTo>
                    <a:pt x="48411" y="41918"/>
                  </a:lnTo>
                  <a:lnTo>
                    <a:pt x="59802" y="4045"/>
                  </a:lnTo>
                  <a:lnTo>
                    <a:pt x="71249" y="41918"/>
                  </a:lnTo>
                  <a:lnTo>
                    <a:pt x="107813" y="42260"/>
                  </a:lnTo>
                  <a:lnTo>
                    <a:pt x="78425" y="65839"/>
                  </a:lnTo>
                  <a:lnTo>
                    <a:pt x="85601" y="90955"/>
                  </a:lnTo>
                  <a:lnTo>
                    <a:pt x="88563" y="101206"/>
                  </a:lnTo>
                  <a:lnTo>
                    <a:pt x="112483" y="77343"/>
                  </a:lnTo>
                  <a:lnTo>
                    <a:pt x="115616" y="73413"/>
                  </a:lnTo>
                  <a:lnTo>
                    <a:pt x="117894" y="69142"/>
                  </a:lnTo>
                  <a:lnTo>
                    <a:pt x="119204" y="64529"/>
                  </a:lnTo>
                  <a:lnTo>
                    <a:pt x="119716" y="58947"/>
                  </a:lnTo>
                  <a:lnTo>
                    <a:pt x="119204" y="55075"/>
                  </a:lnTo>
                  <a:lnTo>
                    <a:pt x="117894" y="50518"/>
                  </a:lnTo>
                  <a:lnTo>
                    <a:pt x="115616" y="46190"/>
                  </a:lnTo>
                  <a:lnTo>
                    <a:pt x="112483" y="42317"/>
                  </a:lnTo>
                  <a:lnTo>
                    <a:pt x="77400" y="7234"/>
                  </a:lnTo>
                  <a:lnTo>
                    <a:pt x="75521" y="5582"/>
                  </a:lnTo>
                  <a:lnTo>
                    <a:pt x="73527" y="4045"/>
                  </a:lnTo>
                  <a:lnTo>
                    <a:pt x="71420" y="2792"/>
                  </a:lnTo>
                  <a:lnTo>
                    <a:pt x="69199" y="1823"/>
                  </a:lnTo>
                  <a:lnTo>
                    <a:pt x="66921" y="1026"/>
                  </a:lnTo>
                  <a:lnTo>
                    <a:pt x="64586" y="457"/>
                  </a:lnTo>
                  <a:lnTo>
                    <a:pt x="62194" y="115"/>
                  </a:lnTo>
                  <a:lnTo>
                    <a:pt x="59916" y="1"/>
                  </a:lnTo>
                  <a:lnTo>
                    <a:pt x="57523" y="115"/>
                  </a:lnTo>
                  <a:lnTo>
                    <a:pt x="55188" y="457"/>
                  </a:lnTo>
                  <a:lnTo>
                    <a:pt x="52853" y="1026"/>
                  </a:lnTo>
                  <a:lnTo>
                    <a:pt x="50575" y="1823"/>
                  </a:lnTo>
                  <a:lnTo>
                    <a:pt x="48354" y="2792"/>
                  </a:lnTo>
                  <a:lnTo>
                    <a:pt x="46247" y="4045"/>
                  </a:lnTo>
                  <a:lnTo>
                    <a:pt x="44253" y="5582"/>
                  </a:lnTo>
                  <a:lnTo>
                    <a:pt x="42431" y="7234"/>
                  </a:lnTo>
                  <a:lnTo>
                    <a:pt x="7405" y="42260"/>
                  </a:lnTo>
                  <a:lnTo>
                    <a:pt x="4215" y="46133"/>
                  </a:lnTo>
                  <a:lnTo>
                    <a:pt x="1937" y="50461"/>
                  </a:lnTo>
                  <a:lnTo>
                    <a:pt x="627" y="55075"/>
                  </a:lnTo>
                  <a:lnTo>
                    <a:pt x="1" y="59916"/>
                  </a:lnTo>
                  <a:lnTo>
                    <a:pt x="570" y="64529"/>
                  </a:lnTo>
                  <a:lnTo>
                    <a:pt x="1937" y="69142"/>
                  </a:lnTo>
                  <a:lnTo>
                    <a:pt x="4159" y="73413"/>
                  </a:lnTo>
                  <a:lnTo>
                    <a:pt x="7348" y="77343"/>
                  </a:lnTo>
                  <a:lnTo>
                    <a:pt x="31097" y="100979"/>
                  </a:lnTo>
                  <a:lnTo>
                    <a:pt x="41178" y="65839"/>
                  </a:lnTo>
                  <a:close/>
                </a:path>
              </a:pathLst>
            </a:custGeom>
            <a:solidFill>
              <a:srgbClr val="0063A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42" name="Shape 442"/>
          <p:cNvSpPr txBox="1"/>
          <p:nvPr/>
        </p:nvSpPr>
        <p:spPr>
          <a:xfrm>
            <a:off x="1447800" y="838200"/>
            <a:ext cx="6324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African American  _______________ grew in number</a:t>
            </a:r>
          </a:p>
        </p:txBody>
      </p:sp>
      <p:sp>
        <p:nvSpPr>
          <p:cNvPr id="443" name="Shape 443"/>
          <p:cNvSpPr txBox="1"/>
          <p:nvPr/>
        </p:nvSpPr>
        <p:spPr>
          <a:xfrm>
            <a:off x="1295400" y="4860925"/>
            <a:ext cx="6629400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 Black"/>
              <a:buNone/>
            </a:pPr>
            <a:r>
              <a:rPr lang="en-US" sz="40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opportunities</a:t>
            </a:r>
          </a:p>
        </p:txBody>
      </p:sp>
      <p:sp>
        <p:nvSpPr>
          <p:cNvPr id="444" name="Shape 444"/>
          <p:cNvSpPr/>
          <p:nvPr/>
        </p:nvSpPr>
        <p:spPr>
          <a:xfrm>
            <a:off x="228600" y="381000"/>
            <a:ext cx="4953000" cy="838199"/>
          </a:xfrm>
          <a:prstGeom prst="rect">
            <a:avLst/>
          </a:prstGeom>
          <a:solidFill>
            <a:srgbClr val="FF0000"/>
          </a:solidFill>
          <a:ln cap="sq" cmpd="sng" w="2857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LEGACY $100  </a:t>
            </a:r>
          </a:p>
        </p:txBody>
      </p:sp>
      <p:sp>
        <p:nvSpPr>
          <p:cNvPr id="445" name="Shape 445"/>
          <p:cNvSpPr txBox="1"/>
          <p:nvPr/>
        </p:nvSpPr>
        <p:spPr>
          <a:xfrm>
            <a:off x="2519250" y="4953000"/>
            <a:ext cx="4105500" cy="5529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" name="Shape 450"/>
          <p:cNvGrpSpPr/>
          <p:nvPr/>
        </p:nvGrpSpPr>
        <p:grpSpPr>
          <a:xfrm>
            <a:off x="8382258" y="6096258"/>
            <a:ext cx="552730" cy="552730"/>
            <a:chOff x="1400" y="1400"/>
            <a:chExt cx="2992925" cy="2992925"/>
          </a:xfrm>
        </p:grpSpPr>
        <p:sp>
          <p:nvSpPr>
            <p:cNvPr id="451" name="Shape 451"/>
            <p:cNvSpPr/>
            <p:nvPr/>
          </p:nvSpPr>
          <p:spPr>
            <a:xfrm>
              <a:off x="808725" y="2018975"/>
              <a:ext cx="1375425" cy="975350"/>
            </a:xfrm>
            <a:custGeom>
              <a:pathLst>
                <a:path extrusionOk="0" h="39014" w="55017">
                  <a:moveTo>
                    <a:pt x="55017" y="21756"/>
                  </a:moveTo>
                  <a:lnTo>
                    <a:pt x="45107" y="31723"/>
                  </a:lnTo>
                  <a:lnTo>
                    <a:pt x="43228" y="33432"/>
                  </a:lnTo>
                  <a:lnTo>
                    <a:pt x="41234" y="34913"/>
                  </a:lnTo>
                  <a:lnTo>
                    <a:pt x="39127" y="36166"/>
                  </a:lnTo>
                  <a:lnTo>
                    <a:pt x="36906" y="37191"/>
                  </a:lnTo>
                  <a:lnTo>
                    <a:pt x="34628" y="37988"/>
                  </a:lnTo>
                  <a:lnTo>
                    <a:pt x="32293" y="38558"/>
                  </a:lnTo>
                  <a:lnTo>
                    <a:pt x="29901" y="38899"/>
                  </a:lnTo>
                  <a:lnTo>
                    <a:pt x="27623" y="39013"/>
                  </a:lnTo>
                  <a:lnTo>
                    <a:pt x="25230" y="38899"/>
                  </a:lnTo>
                  <a:lnTo>
                    <a:pt x="22838" y="38615"/>
                  </a:lnTo>
                  <a:lnTo>
                    <a:pt x="20560" y="37988"/>
                  </a:lnTo>
                  <a:lnTo>
                    <a:pt x="18225" y="37191"/>
                  </a:lnTo>
                  <a:lnTo>
                    <a:pt x="16061" y="36222"/>
                  </a:lnTo>
                  <a:lnTo>
                    <a:pt x="13954" y="34970"/>
                  </a:lnTo>
                  <a:lnTo>
                    <a:pt x="11903" y="33489"/>
                  </a:lnTo>
                  <a:lnTo>
                    <a:pt x="10081" y="31780"/>
                  </a:lnTo>
                  <a:lnTo>
                    <a:pt x="0" y="21472"/>
                  </a:lnTo>
                  <a:lnTo>
                    <a:pt x="27509" y="0"/>
                  </a:lnTo>
                  <a:lnTo>
                    <a:pt x="55017" y="21756"/>
                  </a:lnTo>
                  <a:close/>
                </a:path>
              </a:pathLst>
            </a:custGeom>
            <a:solidFill>
              <a:srgbClr val="0063A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2" name="Shape 452"/>
            <p:cNvSpPr/>
            <p:nvPr/>
          </p:nvSpPr>
          <p:spPr>
            <a:xfrm>
              <a:off x="1400" y="1400"/>
              <a:ext cx="2992925" cy="2530175"/>
            </a:xfrm>
            <a:custGeom>
              <a:pathLst>
                <a:path extrusionOk="0" h="101207" w="119717">
                  <a:moveTo>
                    <a:pt x="41178" y="65839"/>
                  </a:moveTo>
                  <a:lnTo>
                    <a:pt x="33774" y="59916"/>
                  </a:lnTo>
                  <a:lnTo>
                    <a:pt x="11961" y="42317"/>
                  </a:lnTo>
                  <a:lnTo>
                    <a:pt x="48411" y="41918"/>
                  </a:lnTo>
                  <a:lnTo>
                    <a:pt x="59802" y="4045"/>
                  </a:lnTo>
                  <a:lnTo>
                    <a:pt x="71249" y="41918"/>
                  </a:lnTo>
                  <a:lnTo>
                    <a:pt x="107813" y="42260"/>
                  </a:lnTo>
                  <a:lnTo>
                    <a:pt x="78425" y="65839"/>
                  </a:lnTo>
                  <a:lnTo>
                    <a:pt x="85601" y="90955"/>
                  </a:lnTo>
                  <a:lnTo>
                    <a:pt x="88563" y="101206"/>
                  </a:lnTo>
                  <a:lnTo>
                    <a:pt x="112483" y="77343"/>
                  </a:lnTo>
                  <a:lnTo>
                    <a:pt x="115616" y="73413"/>
                  </a:lnTo>
                  <a:lnTo>
                    <a:pt x="117894" y="69142"/>
                  </a:lnTo>
                  <a:lnTo>
                    <a:pt x="119204" y="64529"/>
                  </a:lnTo>
                  <a:lnTo>
                    <a:pt x="119716" y="58947"/>
                  </a:lnTo>
                  <a:lnTo>
                    <a:pt x="119204" y="55075"/>
                  </a:lnTo>
                  <a:lnTo>
                    <a:pt x="117894" y="50518"/>
                  </a:lnTo>
                  <a:lnTo>
                    <a:pt x="115616" y="46190"/>
                  </a:lnTo>
                  <a:lnTo>
                    <a:pt x="112483" y="42317"/>
                  </a:lnTo>
                  <a:lnTo>
                    <a:pt x="77400" y="7234"/>
                  </a:lnTo>
                  <a:lnTo>
                    <a:pt x="75521" y="5582"/>
                  </a:lnTo>
                  <a:lnTo>
                    <a:pt x="73527" y="4045"/>
                  </a:lnTo>
                  <a:lnTo>
                    <a:pt x="71420" y="2792"/>
                  </a:lnTo>
                  <a:lnTo>
                    <a:pt x="69199" y="1823"/>
                  </a:lnTo>
                  <a:lnTo>
                    <a:pt x="66921" y="1026"/>
                  </a:lnTo>
                  <a:lnTo>
                    <a:pt x="64586" y="457"/>
                  </a:lnTo>
                  <a:lnTo>
                    <a:pt x="62194" y="115"/>
                  </a:lnTo>
                  <a:lnTo>
                    <a:pt x="59916" y="1"/>
                  </a:lnTo>
                  <a:lnTo>
                    <a:pt x="57523" y="115"/>
                  </a:lnTo>
                  <a:lnTo>
                    <a:pt x="55188" y="457"/>
                  </a:lnTo>
                  <a:lnTo>
                    <a:pt x="52853" y="1026"/>
                  </a:lnTo>
                  <a:lnTo>
                    <a:pt x="50575" y="1823"/>
                  </a:lnTo>
                  <a:lnTo>
                    <a:pt x="48354" y="2792"/>
                  </a:lnTo>
                  <a:lnTo>
                    <a:pt x="46247" y="4045"/>
                  </a:lnTo>
                  <a:lnTo>
                    <a:pt x="44253" y="5582"/>
                  </a:lnTo>
                  <a:lnTo>
                    <a:pt x="42431" y="7234"/>
                  </a:lnTo>
                  <a:lnTo>
                    <a:pt x="7405" y="42260"/>
                  </a:lnTo>
                  <a:lnTo>
                    <a:pt x="4215" y="46133"/>
                  </a:lnTo>
                  <a:lnTo>
                    <a:pt x="1937" y="50461"/>
                  </a:lnTo>
                  <a:lnTo>
                    <a:pt x="627" y="55075"/>
                  </a:lnTo>
                  <a:lnTo>
                    <a:pt x="1" y="59916"/>
                  </a:lnTo>
                  <a:lnTo>
                    <a:pt x="570" y="64529"/>
                  </a:lnTo>
                  <a:lnTo>
                    <a:pt x="1937" y="69142"/>
                  </a:lnTo>
                  <a:lnTo>
                    <a:pt x="4159" y="73413"/>
                  </a:lnTo>
                  <a:lnTo>
                    <a:pt x="7348" y="77343"/>
                  </a:lnTo>
                  <a:lnTo>
                    <a:pt x="31097" y="100979"/>
                  </a:lnTo>
                  <a:lnTo>
                    <a:pt x="41178" y="65839"/>
                  </a:lnTo>
                  <a:close/>
                </a:path>
              </a:pathLst>
            </a:custGeom>
            <a:solidFill>
              <a:srgbClr val="0063A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53" name="Shape 453"/>
          <p:cNvSpPr txBox="1"/>
          <p:nvPr/>
        </p:nvSpPr>
        <p:spPr>
          <a:xfrm>
            <a:off x="1447800" y="609600"/>
            <a:ext cx="6324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0" i="0" lang="en-US" sz="40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Some rights are gained for African Americans through the _____ and _____ Amendments</a:t>
            </a:r>
          </a:p>
        </p:txBody>
      </p:sp>
      <p:sp>
        <p:nvSpPr>
          <p:cNvPr id="454" name="Shape 454"/>
          <p:cNvSpPr txBox="1"/>
          <p:nvPr/>
        </p:nvSpPr>
        <p:spPr>
          <a:xfrm>
            <a:off x="762000" y="4267200"/>
            <a:ext cx="7696199" cy="1323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 Black"/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14</a:t>
            </a:r>
            <a:r>
              <a:rPr b="0" baseline="30000" i="0" lang="en-US" sz="40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th</a:t>
            </a:r>
            <a:r>
              <a:rPr b="0" i="0" lang="en-US" sz="40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 and 15</a:t>
            </a:r>
            <a:r>
              <a:rPr b="0" baseline="30000" i="0" lang="en-US" sz="40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th</a:t>
            </a:r>
            <a:r>
              <a:rPr b="0" i="0" lang="en-US" sz="40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 AMENDMENTS</a:t>
            </a:r>
          </a:p>
        </p:txBody>
      </p:sp>
      <p:sp>
        <p:nvSpPr>
          <p:cNvPr id="455" name="Shape 455"/>
          <p:cNvSpPr/>
          <p:nvPr/>
        </p:nvSpPr>
        <p:spPr>
          <a:xfrm>
            <a:off x="228600" y="381000"/>
            <a:ext cx="4953000" cy="838199"/>
          </a:xfrm>
          <a:prstGeom prst="rect">
            <a:avLst/>
          </a:prstGeom>
          <a:solidFill>
            <a:srgbClr val="FF0000"/>
          </a:solidFill>
          <a:ln cap="sq" cmpd="sng" w="2857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LEGACY $200  </a:t>
            </a:r>
          </a:p>
        </p:txBody>
      </p:sp>
      <p:sp>
        <p:nvSpPr>
          <p:cNvPr id="456" name="Shape 456"/>
          <p:cNvSpPr txBox="1"/>
          <p:nvPr/>
        </p:nvSpPr>
        <p:spPr>
          <a:xfrm>
            <a:off x="2362950" y="4337762"/>
            <a:ext cx="4494300" cy="12534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1" name="Shape 461"/>
          <p:cNvGrpSpPr/>
          <p:nvPr/>
        </p:nvGrpSpPr>
        <p:grpSpPr>
          <a:xfrm>
            <a:off x="8382258" y="6096258"/>
            <a:ext cx="552730" cy="552730"/>
            <a:chOff x="1400" y="1400"/>
            <a:chExt cx="2992925" cy="2992925"/>
          </a:xfrm>
        </p:grpSpPr>
        <p:sp>
          <p:nvSpPr>
            <p:cNvPr id="462" name="Shape 462"/>
            <p:cNvSpPr/>
            <p:nvPr/>
          </p:nvSpPr>
          <p:spPr>
            <a:xfrm>
              <a:off x="808725" y="2018975"/>
              <a:ext cx="1375425" cy="975350"/>
            </a:xfrm>
            <a:custGeom>
              <a:pathLst>
                <a:path extrusionOk="0" h="39014" w="55017">
                  <a:moveTo>
                    <a:pt x="55017" y="21756"/>
                  </a:moveTo>
                  <a:lnTo>
                    <a:pt x="45107" y="31723"/>
                  </a:lnTo>
                  <a:lnTo>
                    <a:pt x="43228" y="33432"/>
                  </a:lnTo>
                  <a:lnTo>
                    <a:pt x="41234" y="34913"/>
                  </a:lnTo>
                  <a:lnTo>
                    <a:pt x="39127" y="36166"/>
                  </a:lnTo>
                  <a:lnTo>
                    <a:pt x="36906" y="37191"/>
                  </a:lnTo>
                  <a:lnTo>
                    <a:pt x="34628" y="37988"/>
                  </a:lnTo>
                  <a:lnTo>
                    <a:pt x="32293" y="38558"/>
                  </a:lnTo>
                  <a:lnTo>
                    <a:pt x="29901" y="38899"/>
                  </a:lnTo>
                  <a:lnTo>
                    <a:pt x="27623" y="39013"/>
                  </a:lnTo>
                  <a:lnTo>
                    <a:pt x="25230" y="38899"/>
                  </a:lnTo>
                  <a:lnTo>
                    <a:pt x="22838" y="38615"/>
                  </a:lnTo>
                  <a:lnTo>
                    <a:pt x="20560" y="37988"/>
                  </a:lnTo>
                  <a:lnTo>
                    <a:pt x="18225" y="37191"/>
                  </a:lnTo>
                  <a:lnTo>
                    <a:pt x="16061" y="36222"/>
                  </a:lnTo>
                  <a:lnTo>
                    <a:pt x="13954" y="34970"/>
                  </a:lnTo>
                  <a:lnTo>
                    <a:pt x="11903" y="33489"/>
                  </a:lnTo>
                  <a:lnTo>
                    <a:pt x="10081" y="31780"/>
                  </a:lnTo>
                  <a:lnTo>
                    <a:pt x="0" y="21472"/>
                  </a:lnTo>
                  <a:lnTo>
                    <a:pt x="27509" y="0"/>
                  </a:lnTo>
                  <a:lnTo>
                    <a:pt x="55017" y="21756"/>
                  </a:lnTo>
                  <a:close/>
                </a:path>
              </a:pathLst>
            </a:custGeom>
            <a:solidFill>
              <a:srgbClr val="0063A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63" name="Shape 463"/>
            <p:cNvSpPr/>
            <p:nvPr/>
          </p:nvSpPr>
          <p:spPr>
            <a:xfrm>
              <a:off x="1400" y="1400"/>
              <a:ext cx="2992925" cy="2530175"/>
            </a:xfrm>
            <a:custGeom>
              <a:pathLst>
                <a:path extrusionOk="0" h="101207" w="119717">
                  <a:moveTo>
                    <a:pt x="41178" y="65839"/>
                  </a:moveTo>
                  <a:lnTo>
                    <a:pt x="33774" y="59916"/>
                  </a:lnTo>
                  <a:lnTo>
                    <a:pt x="11961" y="42317"/>
                  </a:lnTo>
                  <a:lnTo>
                    <a:pt x="48411" y="41918"/>
                  </a:lnTo>
                  <a:lnTo>
                    <a:pt x="59802" y="4045"/>
                  </a:lnTo>
                  <a:lnTo>
                    <a:pt x="71249" y="41918"/>
                  </a:lnTo>
                  <a:lnTo>
                    <a:pt x="107813" y="42260"/>
                  </a:lnTo>
                  <a:lnTo>
                    <a:pt x="78425" y="65839"/>
                  </a:lnTo>
                  <a:lnTo>
                    <a:pt x="85601" y="90955"/>
                  </a:lnTo>
                  <a:lnTo>
                    <a:pt x="88563" y="101206"/>
                  </a:lnTo>
                  <a:lnTo>
                    <a:pt x="112483" y="77343"/>
                  </a:lnTo>
                  <a:lnTo>
                    <a:pt x="115616" y="73413"/>
                  </a:lnTo>
                  <a:lnTo>
                    <a:pt x="117894" y="69142"/>
                  </a:lnTo>
                  <a:lnTo>
                    <a:pt x="119204" y="64529"/>
                  </a:lnTo>
                  <a:lnTo>
                    <a:pt x="119716" y="58947"/>
                  </a:lnTo>
                  <a:lnTo>
                    <a:pt x="119204" y="55075"/>
                  </a:lnTo>
                  <a:lnTo>
                    <a:pt x="117894" y="50518"/>
                  </a:lnTo>
                  <a:lnTo>
                    <a:pt x="115616" y="46190"/>
                  </a:lnTo>
                  <a:lnTo>
                    <a:pt x="112483" y="42317"/>
                  </a:lnTo>
                  <a:lnTo>
                    <a:pt x="77400" y="7234"/>
                  </a:lnTo>
                  <a:lnTo>
                    <a:pt x="75521" y="5582"/>
                  </a:lnTo>
                  <a:lnTo>
                    <a:pt x="73527" y="4045"/>
                  </a:lnTo>
                  <a:lnTo>
                    <a:pt x="71420" y="2792"/>
                  </a:lnTo>
                  <a:lnTo>
                    <a:pt x="69199" y="1823"/>
                  </a:lnTo>
                  <a:lnTo>
                    <a:pt x="66921" y="1026"/>
                  </a:lnTo>
                  <a:lnTo>
                    <a:pt x="64586" y="457"/>
                  </a:lnTo>
                  <a:lnTo>
                    <a:pt x="62194" y="115"/>
                  </a:lnTo>
                  <a:lnTo>
                    <a:pt x="59916" y="1"/>
                  </a:lnTo>
                  <a:lnTo>
                    <a:pt x="57523" y="115"/>
                  </a:lnTo>
                  <a:lnTo>
                    <a:pt x="55188" y="457"/>
                  </a:lnTo>
                  <a:lnTo>
                    <a:pt x="52853" y="1026"/>
                  </a:lnTo>
                  <a:lnTo>
                    <a:pt x="50575" y="1823"/>
                  </a:lnTo>
                  <a:lnTo>
                    <a:pt x="48354" y="2792"/>
                  </a:lnTo>
                  <a:lnTo>
                    <a:pt x="46247" y="4045"/>
                  </a:lnTo>
                  <a:lnTo>
                    <a:pt x="44253" y="5582"/>
                  </a:lnTo>
                  <a:lnTo>
                    <a:pt x="42431" y="7234"/>
                  </a:lnTo>
                  <a:lnTo>
                    <a:pt x="7405" y="42260"/>
                  </a:lnTo>
                  <a:lnTo>
                    <a:pt x="4215" y="46133"/>
                  </a:lnTo>
                  <a:lnTo>
                    <a:pt x="1937" y="50461"/>
                  </a:lnTo>
                  <a:lnTo>
                    <a:pt x="627" y="55075"/>
                  </a:lnTo>
                  <a:lnTo>
                    <a:pt x="1" y="59916"/>
                  </a:lnTo>
                  <a:lnTo>
                    <a:pt x="570" y="64529"/>
                  </a:lnTo>
                  <a:lnTo>
                    <a:pt x="1937" y="69142"/>
                  </a:lnTo>
                  <a:lnTo>
                    <a:pt x="4159" y="73413"/>
                  </a:lnTo>
                  <a:lnTo>
                    <a:pt x="7348" y="77343"/>
                  </a:lnTo>
                  <a:lnTo>
                    <a:pt x="31097" y="100979"/>
                  </a:lnTo>
                  <a:lnTo>
                    <a:pt x="41178" y="65839"/>
                  </a:lnTo>
                  <a:close/>
                </a:path>
              </a:pathLst>
            </a:custGeom>
            <a:solidFill>
              <a:srgbClr val="0063A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64" name="Shape 464"/>
          <p:cNvSpPr txBox="1"/>
          <p:nvPr/>
        </p:nvSpPr>
        <p:spPr>
          <a:xfrm>
            <a:off x="1447800" y="533400"/>
            <a:ext cx="6324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0" i="0" lang="en-US" sz="40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African Americans still faced ________________ and violence</a:t>
            </a:r>
          </a:p>
        </p:txBody>
      </p:sp>
      <p:sp>
        <p:nvSpPr>
          <p:cNvPr id="465" name="Shape 465"/>
          <p:cNvSpPr txBox="1"/>
          <p:nvPr/>
        </p:nvSpPr>
        <p:spPr>
          <a:xfrm>
            <a:off x="1295400" y="4495800"/>
            <a:ext cx="6629400" cy="708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 Black"/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POVERTY</a:t>
            </a:r>
          </a:p>
        </p:txBody>
      </p:sp>
      <p:sp>
        <p:nvSpPr>
          <p:cNvPr id="466" name="Shape 466"/>
          <p:cNvSpPr/>
          <p:nvPr/>
        </p:nvSpPr>
        <p:spPr>
          <a:xfrm>
            <a:off x="228600" y="381000"/>
            <a:ext cx="4953000" cy="838199"/>
          </a:xfrm>
          <a:prstGeom prst="rect">
            <a:avLst/>
          </a:prstGeom>
          <a:solidFill>
            <a:srgbClr val="FF0000"/>
          </a:solidFill>
          <a:ln cap="sq" cmpd="sng" w="2857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LEGACY $300  </a:t>
            </a:r>
          </a:p>
        </p:txBody>
      </p:sp>
      <p:sp>
        <p:nvSpPr>
          <p:cNvPr id="467" name="Shape 467"/>
          <p:cNvSpPr txBox="1"/>
          <p:nvPr/>
        </p:nvSpPr>
        <p:spPr>
          <a:xfrm>
            <a:off x="2472600" y="4573350"/>
            <a:ext cx="4198800" cy="5529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2" name="Shape 472"/>
          <p:cNvGrpSpPr/>
          <p:nvPr/>
        </p:nvGrpSpPr>
        <p:grpSpPr>
          <a:xfrm>
            <a:off x="8382258" y="6096258"/>
            <a:ext cx="552730" cy="552730"/>
            <a:chOff x="1400" y="1400"/>
            <a:chExt cx="2992925" cy="2992925"/>
          </a:xfrm>
        </p:grpSpPr>
        <p:sp>
          <p:nvSpPr>
            <p:cNvPr id="473" name="Shape 473"/>
            <p:cNvSpPr/>
            <p:nvPr/>
          </p:nvSpPr>
          <p:spPr>
            <a:xfrm>
              <a:off x="808725" y="2018975"/>
              <a:ext cx="1375425" cy="975350"/>
            </a:xfrm>
            <a:custGeom>
              <a:pathLst>
                <a:path extrusionOk="0" h="39014" w="55017">
                  <a:moveTo>
                    <a:pt x="55017" y="21756"/>
                  </a:moveTo>
                  <a:lnTo>
                    <a:pt x="45107" y="31723"/>
                  </a:lnTo>
                  <a:lnTo>
                    <a:pt x="43228" y="33432"/>
                  </a:lnTo>
                  <a:lnTo>
                    <a:pt x="41234" y="34913"/>
                  </a:lnTo>
                  <a:lnTo>
                    <a:pt x="39127" y="36166"/>
                  </a:lnTo>
                  <a:lnTo>
                    <a:pt x="36906" y="37191"/>
                  </a:lnTo>
                  <a:lnTo>
                    <a:pt x="34628" y="37988"/>
                  </a:lnTo>
                  <a:lnTo>
                    <a:pt x="32293" y="38558"/>
                  </a:lnTo>
                  <a:lnTo>
                    <a:pt x="29901" y="38899"/>
                  </a:lnTo>
                  <a:lnTo>
                    <a:pt x="27623" y="39013"/>
                  </a:lnTo>
                  <a:lnTo>
                    <a:pt x="25230" y="38899"/>
                  </a:lnTo>
                  <a:lnTo>
                    <a:pt x="22838" y="38615"/>
                  </a:lnTo>
                  <a:lnTo>
                    <a:pt x="20560" y="37988"/>
                  </a:lnTo>
                  <a:lnTo>
                    <a:pt x="18225" y="37191"/>
                  </a:lnTo>
                  <a:lnTo>
                    <a:pt x="16061" y="36222"/>
                  </a:lnTo>
                  <a:lnTo>
                    <a:pt x="13954" y="34970"/>
                  </a:lnTo>
                  <a:lnTo>
                    <a:pt x="11903" y="33489"/>
                  </a:lnTo>
                  <a:lnTo>
                    <a:pt x="10081" y="31780"/>
                  </a:lnTo>
                  <a:lnTo>
                    <a:pt x="0" y="21472"/>
                  </a:lnTo>
                  <a:lnTo>
                    <a:pt x="27509" y="0"/>
                  </a:lnTo>
                  <a:lnTo>
                    <a:pt x="55017" y="21756"/>
                  </a:lnTo>
                  <a:close/>
                </a:path>
              </a:pathLst>
            </a:custGeom>
            <a:solidFill>
              <a:srgbClr val="0063A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74" name="Shape 474"/>
            <p:cNvSpPr/>
            <p:nvPr/>
          </p:nvSpPr>
          <p:spPr>
            <a:xfrm>
              <a:off x="1400" y="1400"/>
              <a:ext cx="2992925" cy="2530175"/>
            </a:xfrm>
            <a:custGeom>
              <a:pathLst>
                <a:path extrusionOk="0" h="101207" w="119717">
                  <a:moveTo>
                    <a:pt x="41178" y="65839"/>
                  </a:moveTo>
                  <a:lnTo>
                    <a:pt x="33774" y="59916"/>
                  </a:lnTo>
                  <a:lnTo>
                    <a:pt x="11961" y="42317"/>
                  </a:lnTo>
                  <a:lnTo>
                    <a:pt x="48411" y="41918"/>
                  </a:lnTo>
                  <a:lnTo>
                    <a:pt x="59802" y="4045"/>
                  </a:lnTo>
                  <a:lnTo>
                    <a:pt x="71249" y="41918"/>
                  </a:lnTo>
                  <a:lnTo>
                    <a:pt x="107813" y="42260"/>
                  </a:lnTo>
                  <a:lnTo>
                    <a:pt x="78425" y="65839"/>
                  </a:lnTo>
                  <a:lnTo>
                    <a:pt x="85601" y="90955"/>
                  </a:lnTo>
                  <a:lnTo>
                    <a:pt x="88563" y="101206"/>
                  </a:lnTo>
                  <a:lnTo>
                    <a:pt x="112483" y="77343"/>
                  </a:lnTo>
                  <a:lnTo>
                    <a:pt x="115616" y="73413"/>
                  </a:lnTo>
                  <a:lnTo>
                    <a:pt x="117894" y="69142"/>
                  </a:lnTo>
                  <a:lnTo>
                    <a:pt x="119204" y="64529"/>
                  </a:lnTo>
                  <a:lnTo>
                    <a:pt x="119716" y="58947"/>
                  </a:lnTo>
                  <a:lnTo>
                    <a:pt x="119204" y="55075"/>
                  </a:lnTo>
                  <a:lnTo>
                    <a:pt x="117894" y="50518"/>
                  </a:lnTo>
                  <a:lnTo>
                    <a:pt x="115616" y="46190"/>
                  </a:lnTo>
                  <a:lnTo>
                    <a:pt x="112483" y="42317"/>
                  </a:lnTo>
                  <a:lnTo>
                    <a:pt x="77400" y="7234"/>
                  </a:lnTo>
                  <a:lnTo>
                    <a:pt x="75521" y="5582"/>
                  </a:lnTo>
                  <a:lnTo>
                    <a:pt x="73527" y="4045"/>
                  </a:lnTo>
                  <a:lnTo>
                    <a:pt x="71420" y="2792"/>
                  </a:lnTo>
                  <a:lnTo>
                    <a:pt x="69199" y="1823"/>
                  </a:lnTo>
                  <a:lnTo>
                    <a:pt x="66921" y="1026"/>
                  </a:lnTo>
                  <a:lnTo>
                    <a:pt x="64586" y="457"/>
                  </a:lnTo>
                  <a:lnTo>
                    <a:pt x="62194" y="115"/>
                  </a:lnTo>
                  <a:lnTo>
                    <a:pt x="59916" y="1"/>
                  </a:lnTo>
                  <a:lnTo>
                    <a:pt x="57523" y="115"/>
                  </a:lnTo>
                  <a:lnTo>
                    <a:pt x="55188" y="457"/>
                  </a:lnTo>
                  <a:lnTo>
                    <a:pt x="52853" y="1026"/>
                  </a:lnTo>
                  <a:lnTo>
                    <a:pt x="50575" y="1823"/>
                  </a:lnTo>
                  <a:lnTo>
                    <a:pt x="48354" y="2792"/>
                  </a:lnTo>
                  <a:lnTo>
                    <a:pt x="46247" y="4045"/>
                  </a:lnTo>
                  <a:lnTo>
                    <a:pt x="44253" y="5582"/>
                  </a:lnTo>
                  <a:lnTo>
                    <a:pt x="42431" y="7234"/>
                  </a:lnTo>
                  <a:lnTo>
                    <a:pt x="7405" y="42260"/>
                  </a:lnTo>
                  <a:lnTo>
                    <a:pt x="4215" y="46133"/>
                  </a:lnTo>
                  <a:lnTo>
                    <a:pt x="1937" y="50461"/>
                  </a:lnTo>
                  <a:lnTo>
                    <a:pt x="627" y="55075"/>
                  </a:lnTo>
                  <a:lnTo>
                    <a:pt x="1" y="59916"/>
                  </a:lnTo>
                  <a:lnTo>
                    <a:pt x="570" y="64529"/>
                  </a:lnTo>
                  <a:lnTo>
                    <a:pt x="1937" y="69142"/>
                  </a:lnTo>
                  <a:lnTo>
                    <a:pt x="4159" y="73413"/>
                  </a:lnTo>
                  <a:lnTo>
                    <a:pt x="7348" y="77343"/>
                  </a:lnTo>
                  <a:lnTo>
                    <a:pt x="31097" y="100979"/>
                  </a:lnTo>
                  <a:lnTo>
                    <a:pt x="41178" y="65839"/>
                  </a:lnTo>
                  <a:close/>
                </a:path>
              </a:pathLst>
            </a:custGeom>
            <a:solidFill>
              <a:srgbClr val="0063A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75" name="Shape 475"/>
          <p:cNvSpPr txBox="1"/>
          <p:nvPr/>
        </p:nvSpPr>
        <p:spPr>
          <a:xfrm>
            <a:off x="1447800" y="381000"/>
            <a:ext cx="6324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______________ for African Americans is still not achieved</a:t>
            </a:r>
          </a:p>
        </p:txBody>
      </p:sp>
      <p:sp>
        <p:nvSpPr>
          <p:cNvPr id="476" name="Shape 476"/>
          <p:cNvSpPr txBox="1"/>
          <p:nvPr/>
        </p:nvSpPr>
        <p:spPr>
          <a:xfrm>
            <a:off x="1371600" y="4308475"/>
            <a:ext cx="6476999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 Black"/>
              <a:buNone/>
            </a:pPr>
            <a:r>
              <a:rPr lang="en-US"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Equal Rights</a:t>
            </a:r>
          </a:p>
        </p:txBody>
      </p:sp>
      <p:sp>
        <p:nvSpPr>
          <p:cNvPr id="477" name="Shape 477"/>
          <p:cNvSpPr/>
          <p:nvPr/>
        </p:nvSpPr>
        <p:spPr>
          <a:xfrm>
            <a:off x="228600" y="381000"/>
            <a:ext cx="4953000" cy="838199"/>
          </a:xfrm>
          <a:prstGeom prst="rect">
            <a:avLst/>
          </a:prstGeom>
          <a:solidFill>
            <a:srgbClr val="FF0000"/>
          </a:solidFill>
          <a:ln cap="sq" cmpd="sng" w="2857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LEGACY $400  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2783700" y="4207137"/>
            <a:ext cx="3576600" cy="637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3" name="Shape 483"/>
          <p:cNvGrpSpPr/>
          <p:nvPr/>
        </p:nvGrpSpPr>
        <p:grpSpPr>
          <a:xfrm>
            <a:off x="8382258" y="6096258"/>
            <a:ext cx="552730" cy="552730"/>
            <a:chOff x="1400" y="1400"/>
            <a:chExt cx="2992925" cy="2992925"/>
          </a:xfrm>
        </p:grpSpPr>
        <p:sp>
          <p:nvSpPr>
            <p:cNvPr id="484" name="Shape 484"/>
            <p:cNvSpPr/>
            <p:nvPr/>
          </p:nvSpPr>
          <p:spPr>
            <a:xfrm>
              <a:off x="808725" y="2018975"/>
              <a:ext cx="1375425" cy="975350"/>
            </a:xfrm>
            <a:custGeom>
              <a:pathLst>
                <a:path extrusionOk="0" h="39014" w="55017">
                  <a:moveTo>
                    <a:pt x="55017" y="21756"/>
                  </a:moveTo>
                  <a:lnTo>
                    <a:pt x="45107" y="31723"/>
                  </a:lnTo>
                  <a:lnTo>
                    <a:pt x="43228" y="33432"/>
                  </a:lnTo>
                  <a:lnTo>
                    <a:pt x="41234" y="34913"/>
                  </a:lnTo>
                  <a:lnTo>
                    <a:pt x="39127" y="36166"/>
                  </a:lnTo>
                  <a:lnTo>
                    <a:pt x="36906" y="37191"/>
                  </a:lnTo>
                  <a:lnTo>
                    <a:pt x="34628" y="37988"/>
                  </a:lnTo>
                  <a:lnTo>
                    <a:pt x="32293" y="38558"/>
                  </a:lnTo>
                  <a:lnTo>
                    <a:pt x="29901" y="38899"/>
                  </a:lnTo>
                  <a:lnTo>
                    <a:pt x="27623" y="39013"/>
                  </a:lnTo>
                  <a:lnTo>
                    <a:pt x="25230" y="38899"/>
                  </a:lnTo>
                  <a:lnTo>
                    <a:pt x="22838" y="38615"/>
                  </a:lnTo>
                  <a:lnTo>
                    <a:pt x="20560" y="37988"/>
                  </a:lnTo>
                  <a:lnTo>
                    <a:pt x="18225" y="37191"/>
                  </a:lnTo>
                  <a:lnTo>
                    <a:pt x="16061" y="36222"/>
                  </a:lnTo>
                  <a:lnTo>
                    <a:pt x="13954" y="34970"/>
                  </a:lnTo>
                  <a:lnTo>
                    <a:pt x="11903" y="33489"/>
                  </a:lnTo>
                  <a:lnTo>
                    <a:pt x="10081" y="31780"/>
                  </a:lnTo>
                  <a:lnTo>
                    <a:pt x="0" y="21472"/>
                  </a:lnTo>
                  <a:lnTo>
                    <a:pt x="27509" y="0"/>
                  </a:lnTo>
                  <a:lnTo>
                    <a:pt x="55017" y="21756"/>
                  </a:lnTo>
                  <a:close/>
                </a:path>
              </a:pathLst>
            </a:custGeom>
            <a:solidFill>
              <a:srgbClr val="0063A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85" name="Shape 485"/>
            <p:cNvSpPr/>
            <p:nvPr/>
          </p:nvSpPr>
          <p:spPr>
            <a:xfrm>
              <a:off x="1400" y="1400"/>
              <a:ext cx="2992925" cy="2530175"/>
            </a:xfrm>
            <a:custGeom>
              <a:pathLst>
                <a:path extrusionOk="0" h="101207" w="119717">
                  <a:moveTo>
                    <a:pt x="41178" y="65839"/>
                  </a:moveTo>
                  <a:lnTo>
                    <a:pt x="33774" y="59916"/>
                  </a:lnTo>
                  <a:lnTo>
                    <a:pt x="11961" y="42317"/>
                  </a:lnTo>
                  <a:lnTo>
                    <a:pt x="48411" y="41918"/>
                  </a:lnTo>
                  <a:lnTo>
                    <a:pt x="59802" y="4045"/>
                  </a:lnTo>
                  <a:lnTo>
                    <a:pt x="71249" y="41918"/>
                  </a:lnTo>
                  <a:lnTo>
                    <a:pt x="107813" y="42260"/>
                  </a:lnTo>
                  <a:lnTo>
                    <a:pt x="78425" y="65839"/>
                  </a:lnTo>
                  <a:lnTo>
                    <a:pt x="85601" y="90955"/>
                  </a:lnTo>
                  <a:lnTo>
                    <a:pt x="88563" y="101206"/>
                  </a:lnTo>
                  <a:lnTo>
                    <a:pt x="112483" y="77343"/>
                  </a:lnTo>
                  <a:lnTo>
                    <a:pt x="115616" y="73413"/>
                  </a:lnTo>
                  <a:lnTo>
                    <a:pt x="117894" y="69142"/>
                  </a:lnTo>
                  <a:lnTo>
                    <a:pt x="119204" y="64529"/>
                  </a:lnTo>
                  <a:lnTo>
                    <a:pt x="119716" y="58947"/>
                  </a:lnTo>
                  <a:lnTo>
                    <a:pt x="119204" y="55075"/>
                  </a:lnTo>
                  <a:lnTo>
                    <a:pt x="117894" y="50518"/>
                  </a:lnTo>
                  <a:lnTo>
                    <a:pt x="115616" y="46190"/>
                  </a:lnTo>
                  <a:lnTo>
                    <a:pt x="112483" y="42317"/>
                  </a:lnTo>
                  <a:lnTo>
                    <a:pt x="77400" y="7234"/>
                  </a:lnTo>
                  <a:lnTo>
                    <a:pt x="75521" y="5582"/>
                  </a:lnTo>
                  <a:lnTo>
                    <a:pt x="73527" y="4045"/>
                  </a:lnTo>
                  <a:lnTo>
                    <a:pt x="71420" y="2792"/>
                  </a:lnTo>
                  <a:lnTo>
                    <a:pt x="69199" y="1823"/>
                  </a:lnTo>
                  <a:lnTo>
                    <a:pt x="66921" y="1026"/>
                  </a:lnTo>
                  <a:lnTo>
                    <a:pt x="64586" y="457"/>
                  </a:lnTo>
                  <a:lnTo>
                    <a:pt x="62194" y="115"/>
                  </a:lnTo>
                  <a:lnTo>
                    <a:pt x="59916" y="1"/>
                  </a:lnTo>
                  <a:lnTo>
                    <a:pt x="57523" y="115"/>
                  </a:lnTo>
                  <a:lnTo>
                    <a:pt x="55188" y="457"/>
                  </a:lnTo>
                  <a:lnTo>
                    <a:pt x="52853" y="1026"/>
                  </a:lnTo>
                  <a:lnTo>
                    <a:pt x="50575" y="1823"/>
                  </a:lnTo>
                  <a:lnTo>
                    <a:pt x="48354" y="2792"/>
                  </a:lnTo>
                  <a:lnTo>
                    <a:pt x="46247" y="4045"/>
                  </a:lnTo>
                  <a:lnTo>
                    <a:pt x="44253" y="5582"/>
                  </a:lnTo>
                  <a:lnTo>
                    <a:pt x="42431" y="7234"/>
                  </a:lnTo>
                  <a:lnTo>
                    <a:pt x="7405" y="42260"/>
                  </a:lnTo>
                  <a:lnTo>
                    <a:pt x="4215" y="46133"/>
                  </a:lnTo>
                  <a:lnTo>
                    <a:pt x="1937" y="50461"/>
                  </a:lnTo>
                  <a:lnTo>
                    <a:pt x="627" y="55075"/>
                  </a:lnTo>
                  <a:lnTo>
                    <a:pt x="1" y="59916"/>
                  </a:lnTo>
                  <a:lnTo>
                    <a:pt x="570" y="64529"/>
                  </a:lnTo>
                  <a:lnTo>
                    <a:pt x="1937" y="69142"/>
                  </a:lnTo>
                  <a:lnTo>
                    <a:pt x="4159" y="73413"/>
                  </a:lnTo>
                  <a:lnTo>
                    <a:pt x="7348" y="77343"/>
                  </a:lnTo>
                  <a:lnTo>
                    <a:pt x="31097" y="100979"/>
                  </a:lnTo>
                  <a:lnTo>
                    <a:pt x="41178" y="65839"/>
                  </a:lnTo>
                  <a:close/>
                </a:path>
              </a:pathLst>
            </a:custGeom>
            <a:solidFill>
              <a:srgbClr val="0063A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86" name="Shape 486"/>
          <p:cNvSpPr txBox="1"/>
          <p:nvPr/>
        </p:nvSpPr>
        <p:spPr>
          <a:xfrm>
            <a:off x="1447800" y="914400"/>
            <a:ext cx="6324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The process the U.S. used to readmit the Confederate States to the Union</a:t>
            </a:r>
          </a:p>
        </p:txBody>
      </p:sp>
      <p:sp>
        <p:nvSpPr>
          <p:cNvPr id="487" name="Shape 487"/>
          <p:cNvSpPr txBox="1"/>
          <p:nvPr/>
        </p:nvSpPr>
        <p:spPr>
          <a:xfrm>
            <a:off x="1295400" y="4876800"/>
            <a:ext cx="6629400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 Black"/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RECONSTRUCTION</a:t>
            </a:r>
          </a:p>
        </p:txBody>
      </p:sp>
      <p:sp>
        <p:nvSpPr>
          <p:cNvPr id="488" name="Shape 488"/>
          <p:cNvSpPr/>
          <p:nvPr/>
        </p:nvSpPr>
        <p:spPr>
          <a:xfrm>
            <a:off x="228600" y="381000"/>
            <a:ext cx="4953000" cy="838199"/>
          </a:xfrm>
          <a:prstGeom prst="rect">
            <a:avLst/>
          </a:prstGeom>
          <a:solidFill>
            <a:schemeClr val="lt2"/>
          </a:solidFill>
          <a:ln cap="sq" cmpd="sng" w="2857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800" u="none" cap="none" strike="noStrike">
                <a:latin typeface="Tahoma"/>
                <a:ea typeface="Tahoma"/>
                <a:cs typeface="Tahoma"/>
                <a:sym typeface="Tahoma"/>
              </a:rPr>
              <a:t>TERMS $100  </a:t>
            </a:r>
          </a:p>
        </p:txBody>
      </p:sp>
      <p:sp>
        <p:nvSpPr>
          <p:cNvPr id="489" name="Shape 489"/>
          <p:cNvSpPr txBox="1"/>
          <p:nvPr/>
        </p:nvSpPr>
        <p:spPr>
          <a:xfrm>
            <a:off x="1803275" y="5036375"/>
            <a:ext cx="5831700" cy="382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3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4" name="Shape 494"/>
          <p:cNvGrpSpPr/>
          <p:nvPr/>
        </p:nvGrpSpPr>
        <p:grpSpPr>
          <a:xfrm>
            <a:off x="8382258" y="6096258"/>
            <a:ext cx="552730" cy="552730"/>
            <a:chOff x="1400" y="1400"/>
            <a:chExt cx="2992925" cy="2992925"/>
          </a:xfrm>
        </p:grpSpPr>
        <p:sp>
          <p:nvSpPr>
            <p:cNvPr id="495" name="Shape 495"/>
            <p:cNvSpPr/>
            <p:nvPr/>
          </p:nvSpPr>
          <p:spPr>
            <a:xfrm>
              <a:off x="808725" y="2018975"/>
              <a:ext cx="1375425" cy="975350"/>
            </a:xfrm>
            <a:custGeom>
              <a:pathLst>
                <a:path extrusionOk="0" h="39014" w="55017">
                  <a:moveTo>
                    <a:pt x="55017" y="21756"/>
                  </a:moveTo>
                  <a:lnTo>
                    <a:pt x="45107" y="31723"/>
                  </a:lnTo>
                  <a:lnTo>
                    <a:pt x="43228" y="33432"/>
                  </a:lnTo>
                  <a:lnTo>
                    <a:pt x="41234" y="34913"/>
                  </a:lnTo>
                  <a:lnTo>
                    <a:pt x="39127" y="36166"/>
                  </a:lnTo>
                  <a:lnTo>
                    <a:pt x="36906" y="37191"/>
                  </a:lnTo>
                  <a:lnTo>
                    <a:pt x="34628" y="37988"/>
                  </a:lnTo>
                  <a:lnTo>
                    <a:pt x="32293" y="38558"/>
                  </a:lnTo>
                  <a:lnTo>
                    <a:pt x="29901" y="38899"/>
                  </a:lnTo>
                  <a:lnTo>
                    <a:pt x="27623" y="39013"/>
                  </a:lnTo>
                  <a:lnTo>
                    <a:pt x="25230" y="38899"/>
                  </a:lnTo>
                  <a:lnTo>
                    <a:pt x="22838" y="38615"/>
                  </a:lnTo>
                  <a:lnTo>
                    <a:pt x="20560" y="37988"/>
                  </a:lnTo>
                  <a:lnTo>
                    <a:pt x="18225" y="37191"/>
                  </a:lnTo>
                  <a:lnTo>
                    <a:pt x="16061" y="36222"/>
                  </a:lnTo>
                  <a:lnTo>
                    <a:pt x="13954" y="34970"/>
                  </a:lnTo>
                  <a:lnTo>
                    <a:pt x="11903" y="33489"/>
                  </a:lnTo>
                  <a:lnTo>
                    <a:pt x="10081" y="31780"/>
                  </a:lnTo>
                  <a:lnTo>
                    <a:pt x="0" y="21472"/>
                  </a:lnTo>
                  <a:lnTo>
                    <a:pt x="27509" y="0"/>
                  </a:lnTo>
                  <a:lnTo>
                    <a:pt x="55017" y="21756"/>
                  </a:lnTo>
                  <a:close/>
                </a:path>
              </a:pathLst>
            </a:custGeom>
            <a:solidFill>
              <a:srgbClr val="0063A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96" name="Shape 496"/>
            <p:cNvSpPr/>
            <p:nvPr/>
          </p:nvSpPr>
          <p:spPr>
            <a:xfrm>
              <a:off x="1400" y="1400"/>
              <a:ext cx="2992925" cy="2530175"/>
            </a:xfrm>
            <a:custGeom>
              <a:pathLst>
                <a:path extrusionOk="0" h="101207" w="119717">
                  <a:moveTo>
                    <a:pt x="41178" y="65839"/>
                  </a:moveTo>
                  <a:lnTo>
                    <a:pt x="33774" y="59916"/>
                  </a:lnTo>
                  <a:lnTo>
                    <a:pt x="11961" y="42317"/>
                  </a:lnTo>
                  <a:lnTo>
                    <a:pt x="48411" y="41918"/>
                  </a:lnTo>
                  <a:lnTo>
                    <a:pt x="59802" y="4045"/>
                  </a:lnTo>
                  <a:lnTo>
                    <a:pt x="71249" y="41918"/>
                  </a:lnTo>
                  <a:lnTo>
                    <a:pt x="107813" y="42260"/>
                  </a:lnTo>
                  <a:lnTo>
                    <a:pt x="78425" y="65839"/>
                  </a:lnTo>
                  <a:lnTo>
                    <a:pt x="85601" y="90955"/>
                  </a:lnTo>
                  <a:lnTo>
                    <a:pt x="88563" y="101206"/>
                  </a:lnTo>
                  <a:lnTo>
                    <a:pt x="112483" y="77343"/>
                  </a:lnTo>
                  <a:lnTo>
                    <a:pt x="115616" y="73413"/>
                  </a:lnTo>
                  <a:lnTo>
                    <a:pt x="117894" y="69142"/>
                  </a:lnTo>
                  <a:lnTo>
                    <a:pt x="119204" y="64529"/>
                  </a:lnTo>
                  <a:lnTo>
                    <a:pt x="119716" y="58947"/>
                  </a:lnTo>
                  <a:lnTo>
                    <a:pt x="119204" y="55075"/>
                  </a:lnTo>
                  <a:lnTo>
                    <a:pt x="117894" y="50518"/>
                  </a:lnTo>
                  <a:lnTo>
                    <a:pt x="115616" y="46190"/>
                  </a:lnTo>
                  <a:lnTo>
                    <a:pt x="112483" y="42317"/>
                  </a:lnTo>
                  <a:lnTo>
                    <a:pt x="77400" y="7234"/>
                  </a:lnTo>
                  <a:lnTo>
                    <a:pt x="75521" y="5582"/>
                  </a:lnTo>
                  <a:lnTo>
                    <a:pt x="73527" y="4045"/>
                  </a:lnTo>
                  <a:lnTo>
                    <a:pt x="71420" y="2792"/>
                  </a:lnTo>
                  <a:lnTo>
                    <a:pt x="69199" y="1823"/>
                  </a:lnTo>
                  <a:lnTo>
                    <a:pt x="66921" y="1026"/>
                  </a:lnTo>
                  <a:lnTo>
                    <a:pt x="64586" y="457"/>
                  </a:lnTo>
                  <a:lnTo>
                    <a:pt x="62194" y="115"/>
                  </a:lnTo>
                  <a:lnTo>
                    <a:pt x="59916" y="1"/>
                  </a:lnTo>
                  <a:lnTo>
                    <a:pt x="57523" y="115"/>
                  </a:lnTo>
                  <a:lnTo>
                    <a:pt x="55188" y="457"/>
                  </a:lnTo>
                  <a:lnTo>
                    <a:pt x="52853" y="1026"/>
                  </a:lnTo>
                  <a:lnTo>
                    <a:pt x="50575" y="1823"/>
                  </a:lnTo>
                  <a:lnTo>
                    <a:pt x="48354" y="2792"/>
                  </a:lnTo>
                  <a:lnTo>
                    <a:pt x="46247" y="4045"/>
                  </a:lnTo>
                  <a:lnTo>
                    <a:pt x="44253" y="5582"/>
                  </a:lnTo>
                  <a:lnTo>
                    <a:pt x="42431" y="7234"/>
                  </a:lnTo>
                  <a:lnTo>
                    <a:pt x="7405" y="42260"/>
                  </a:lnTo>
                  <a:lnTo>
                    <a:pt x="4215" y="46133"/>
                  </a:lnTo>
                  <a:lnTo>
                    <a:pt x="1937" y="50461"/>
                  </a:lnTo>
                  <a:lnTo>
                    <a:pt x="627" y="55075"/>
                  </a:lnTo>
                  <a:lnTo>
                    <a:pt x="1" y="59916"/>
                  </a:lnTo>
                  <a:lnTo>
                    <a:pt x="570" y="64529"/>
                  </a:lnTo>
                  <a:lnTo>
                    <a:pt x="1937" y="69142"/>
                  </a:lnTo>
                  <a:lnTo>
                    <a:pt x="4159" y="73413"/>
                  </a:lnTo>
                  <a:lnTo>
                    <a:pt x="7348" y="77343"/>
                  </a:lnTo>
                  <a:lnTo>
                    <a:pt x="31097" y="100979"/>
                  </a:lnTo>
                  <a:lnTo>
                    <a:pt x="41178" y="65839"/>
                  </a:lnTo>
                  <a:close/>
                </a:path>
              </a:pathLst>
            </a:custGeom>
            <a:solidFill>
              <a:srgbClr val="0063A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97" name="Shape 497"/>
          <p:cNvSpPr txBox="1"/>
          <p:nvPr/>
        </p:nvSpPr>
        <p:spPr>
          <a:xfrm>
            <a:off x="1447800" y="914400"/>
            <a:ext cx="6324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To be formally accused of improper conduct while in office</a:t>
            </a:r>
          </a:p>
        </p:txBody>
      </p:sp>
      <p:sp>
        <p:nvSpPr>
          <p:cNvPr id="498" name="Shape 498"/>
          <p:cNvSpPr txBox="1"/>
          <p:nvPr/>
        </p:nvSpPr>
        <p:spPr>
          <a:xfrm>
            <a:off x="1600200" y="4784725"/>
            <a:ext cx="5959475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 Black"/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IMPEACHED</a:t>
            </a:r>
          </a:p>
        </p:txBody>
      </p:sp>
      <p:sp>
        <p:nvSpPr>
          <p:cNvPr id="499" name="Shape 499"/>
          <p:cNvSpPr/>
          <p:nvPr/>
        </p:nvSpPr>
        <p:spPr>
          <a:xfrm>
            <a:off x="228600" y="381000"/>
            <a:ext cx="4953000" cy="838199"/>
          </a:xfrm>
          <a:prstGeom prst="rect">
            <a:avLst/>
          </a:prstGeom>
          <a:solidFill>
            <a:schemeClr val="lt2"/>
          </a:solidFill>
          <a:ln cap="sq" cmpd="sng" w="2857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800" u="none" cap="none" strike="noStrike">
                <a:latin typeface="Tahoma"/>
                <a:ea typeface="Tahoma"/>
                <a:cs typeface="Tahoma"/>
                <a:sym typeface="Tahoma"/>
              </a:rPr>
              <a:t>TERMS $200  </a:t>
            </a:r>
          </a:p>
        </p:txBody>
      </p:sp>
      <p:sp>
        <p:nvSpPr>
          <p:cNvPr id="500" name="Shape 500"/>
          <p:cNvSpPr txBox="1"/>
          <p:nvPr/>
        </p:nvSpPr>
        <p:spPr>
          <a:xfrm>
            <a:off x="2286850" y="4878950"/>
            <a:ext cx="4058700" cy="7743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4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5" name="Shape 505"/>
          <p:cNvGrpSpPr/>
          <p:nvPr/>
        </p:nvGrpSpPr>
        <p:grpSpPr>
          <a:xfrm>
            <a:off x="8382258" y="6096258"/>
            <a:ext cx="552730" cy="552730"/>
            <a:chOff x="1400" y="1400"/>
            <a:chExt cx="2992925" cy="2992925"/>
          </a:xfrm>
        </p:grpSpPr>
        <p:sp>
          <p:nvSpPr>
            <p:cNvPr id="506" name="Shape 506"/>
            <p:cNvSpPr/>
            <p:nvPr/>
          </p:nvSpPr>
          <p:spPr>
            <a:xfrm>
              <a:off x="808725" y="2018975"/>
              <a:ext cx="1375425" cy="975350"/>
            </a:xfrm>
            <a:custGeom>
              <a:pathLst>
                <a:path extrusionOk="0" h="39014" w="55017">
                  <a:moveTo>
                    <a:pt x="55017" y="21756"/>
                  </a:moveTo>
                  <a:lnTo>
                    <a:pt x="45107" y="31723"/>
                  </a:lnTo>
                  <a:lnTo>
                    <a:pt x="43228" y="33432"/>
                  </a:lnTo>
                  <a:lnTo>
                    <a:pt x="41234" y="34913"/>
                  </a:lnTo>
                  <a:lnTo>
                    <a:pt x="39127" y="36166"/>
                  </a:lnTo>
                  <a:lnTo>
                    <a:pt x="36906" y="37191"/>
                  </a:lnTo>
                  <a:lnTo>
                    <a:pt x="34628" y="37988"/>
                  </a:lnTo>
                  <a:lnTo>
                    <a:pt x="32293" y="38558"/>
                  </a:lnTo>
                  <a:lnTo>
                    <a:pt x="29901" y="38899"/>
                  </a:lnTo>
                  <a:lnTo>
                    <a:pt x="27623" y="39013"/>
                  </a:lnTo>
                  <a:lnTo>
                    <a:pt x="25230" y="38899"/>
                  </a:lnTo>
                  <a:lnTo>
                    <a:pt x="22838" y="38615"/>
                  </a:lnTo>
                  <a:lnTo>
                    <a:pt x="20560" y="37988"/>
                  </a:lnTo>
                  <a:lnTo>
                    <a:pt x="18225" y="37191"/>
                  </a:lnTo>
                  <a:lnTo>
                    <a:pt x="16061" y="36222"/>
                  </a:lnTo>
                  <a:lnTo>
                    <a:pt x="13954" y="34970"/>
                  </a:lnTo>
                  <a:lnTo>
                    <a:pt x="11903" y="33489"/>
                  </a:lnTo>
                  <a:lnTo>
                    <a:pt x="10081" y="31780"/>
                  </a:lnTo>
                  <a:lnTo>
                    <a:pt x="0" y="21472"/>
                  </a:lnTo>
                  <a:lnTo>
                    <a:pt x="27509" y="0"/>
                  </a:lnTo>
                  <a:lnTo>
                    <a:pt x="55017" y="21756"/>
                  </a:lnTo>
                  <a:close/>
                </a:path>
              </a:pathLst>
            </a:custGeom>
            <a:solidFill>
              <a:srgbClr val="0063A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07" name="Shape 507"/>
            <p:cNvSpPr/>
            <p:nvPr/>
          </p:nvSpPr>
          <p:spPr>
            <a:xfrm>
              <a:off x="1400" y="1400"/>
              <a:ext cx="2992925" cy="2530175"/>
            </a:xfrm>
            <a:custGeom>
              <a:pathLst>
                <a:path extrusionOk="0" h="101207" w="119717">
                  <a:moveTo>
                    <a:pt x="41178" y="65839"/>
                  </a:moveTo>
                  <a:lnTo>
                    <a:pt x="33774" y="59916"/>
                  </a:lnTo>
                  <a:lnTo>
                    <a:pt x="11961" y="42317"/>
                  </a:lnTo>
                  <a:lnTo>
                    <a:pt x="48411" y="41918"/>
                  </a:lnTo>
                  <a:lnTo>
                    <a:pt x="59802" y="4045"/>
                  </a:lnTo>
                  <a:lnTo>
                    <a:pt x="71249" y="41918"/>
                  </a:lnTo>
                  <a:lnTo>
                    <a:pt x="107813" y="42260"/>
                  </a:lnTo>
                  <a:lnTo>
                    <a:pt x="78425" y="65839"/>
                  </a:lnTo>
                  <a:lnTo>
                    <a:pt x="85601" y="90955"/>
                  </a:lnTo>
                  <a:lnTo>
                    <a:pt x="88563" y="101206"/>
                  </a:lnTo>
                  <a:lnTo>
                    <a:pt x="112483" y="77343"/>
                  </a:lnTo>
                  <a:lnTo>
                    <a:pt x="115616" y="73413"/>
                  </a:lnTo>
                  <a:lnTo>
                    <a:pt x="117894" y="69142"/>
                  </a:lnTo>
                  <a:lnTo>
                    <a:pt x="119204" y="64529"/>
                  </a:lnTo>
                  <a:lnTo>
                    <a:pt x="119716" y="58947"/>
                  </a:lnTo>
                  <a:lnTo>
                    <a:pt x="119204" y="55075"/>
                  </a:lnTo>
                  <a:lnTo>
                    <a:pt x="117894" y="50518"/>
                  </a:lnTo>
                  <a:lnTo>
                    <a:pt x="115616" y="46190"/>
                  </a:lnTo>
                  <a:lnTo>
                    <a:pt x="112483" y="42317"/>
                  </a:lnTo>
                  <a:lnTo>
                    <a:pt x="77400" y="7234"/>
                  </a:lnTo>
                  <a:lnTo>
                    <a:pt x="75521" y="5582"/>
                  </a:lnTo>
                  <a:lnTo>
                    <a:pt x="73527" y="4045"/>
                  </a:lnTo>
                  <a:lnTo>
                    <a:pt x="71420" y="2792"/>
                  </a:lnTo>
                  <a:lnTo>
                    <a:pt x="69199" y="1823"/>
                  </a:lnTo>
                  <a:lnTo>
                    <a:pt x="66921" y="1026"/>
                  </a:lnTo>
                  <a:lnTo>
                    <a:pt x="64586" y="457"/>
                  </a:lnTo>
                  <a:lnTo>
                    <a:pt x="62194" y="115"/>
                  </a:lnTo>
                  <a:lnTo>
                    <a:pt x="59916" y="1"/>
                  </a:lnTo>
                  <a:lnTo>
                    <a:pt x="57523" y="115"/>
                  </a:lnTo>
                  <a:lnTo>
                    <a:pt x="55188" y="457"/>
                  </a:lnTo>
                  <a:lnTo>
                    <a:pt x="52853" y="1026"/>
                  </a:lnTo>
                  <a:lnTo>
                    <a:pt x="50575" y="1823"/>
                  </a:lnTo>
                  <a:lnTo>
                    <a:pt x="48354" y="2792"/>
                  </a:lnTo>
                  <a:lnTo>
                    <a:pt x="46247" y="4045"/>
                  </a:lnTo>
                  <a:lnTo>
                    <a:pt x="44253" y="5582"/>
                  </a:lnTo>
                  <a:lnTo>
                    <a:pt x="42431" y="7234"/>
                  </a:lnTo>
                  <a:lnTo>
                    <a:pt x="7405" y="42260"/>
                  </a:lnTo>
                  <a:lnTo>
                    <a:pt x="4215" y="46133"/>
                  </a:lnTo>
                  <a:lnTo>
                    <a:pt x="1937" y="50461"/>
                  </a:lnTo>
                  <a:lnTo>
                    <a:pt x="627" y="55075"/>
                  </a:lnTo>
                  <a:lnTo>
                    <a:pt x="1" y="59916"/>
                  </a:lnTo>
                  <a:lnTo>
                    <a:pt x="570" y="64529"/>
                  </a:lnTo>
                  <a:lnTo>
                    <a:pt x="1937" y="69142"/>
                  </a:lnTo>
                  <a:lnTo>
                    <a:pt x="4159" y="73413"/>
                  </a:lnTo>
                  <a:lnTo>
                    <a:pt x="7348" y="77343"/>
                  </a:lnTo>
                  <a:lnTo>
                    <a:pt x="31097" y="100979"/>
                  </a:lnTo>
                  <a:lnTo>
                    <a:pt x="41178" y="65839"/>
                  </a:lnTo>
                  <a:close/>
                </a:path>
              </a:pathLst>
            </a:custGeom>
            <a:solidFill>
              <a:srgbClr val="0063A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08" name="Shape 508"/>
          <p:cNvSpPr txBox="1"/>
          <p:nvPr/>
        </p:nvSpPr>
        <p:spPr>
          <a:xfrm>
            <a:off x="1066800" y="949250"/>
            <a:ext cx="67055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lang="en-US"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Laws that segregated blacks and whites in public places.</a:t>
            </a:r>
            <a:r>
              <a:rPr lang="en-US" sz="18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</a:p>
        </p:txBody>
      </p:sp>
      <p:sp>
        <p:nvSpPr>
          <p:cNvPr id="509" name="Shape 509"/>
          <p:cNvSpPr txBox="1"/>
          <p:nvPr/>
        </p:nvSpPr>
        <p:spPr>
          <a:xfrm>
            <a:off x="1371600" y="5013325"/>
            <a:ext cx="6400799" cy="708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 Black"/>
              <a:buNone/>
            </a:pPr>
            <a:r>
              <a:rPr lang="en-US" sz="40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Jim Crow Laws</a:t>
            </a:r>
          </a:p>
        </p:txBody>
      </p:sp>
      <p:sp>
        <p:nvSpPr>
          <p:cNvPr id="510" name="Shape 510"/>
          <p:cNvSpPr/>
          <p:nvPr/>
        </p:nvSpPr>
        <p:spPr>
          <a:xfrm>
            <a:off x="228600" y="381000"/>
            <a:ext cx="4953000" cy="838199"/>
          </a:xfrm>
          <a:prstGeom prst="rect">
            <a:avLst/>
          </a:prstGeom>
          <a:solidFill>
            <a:schemeClr val="lt2"/>
          </a:solidFill>
          <a:ln cap="sq" cmpd="sng" w="2857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800" u="none" cap="none" strike="noStrike">
                <a:latin typeface="Tahoma"/>
                <a:ea typeface="Tahoma"/>
                <a:cs typeface="Tahoma"/>
                <a:sym typeface="Tahoma"/>
              </a:rPr>
              <a:t>TERMS $300</a:t>
            </a:r>
            <a:r>
              <a:rPr b="0" i="0" lang="en-US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 </a:t>
            </a:r>
          </a:p>
        </p:txBody>
      </p:sp>
      <p:sp>
        <p:nvSpPr>
          <p:cNvPr id="511" name="Shape 511"/>
          <p:cNvSpPr txBox="1"/>
          <p:nvPr/>
        </p:nvSpPr>
        <p:spPr>
          <a:xfrm>
            <a:off x="1543125" y="5064037"/>
            <a:ext cx="5862900" cy="606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6" name="Shape 516"/>
          <p:cNvGrpSpPr/>
          <p:nvPr/>
        </p:nvGrpSpPr>
        <p:grpSpPr>
          <a:xfrm>
            <a:off x="8382258" y="6096258"/>
            <a:ext cx="552730" cy="552730"/>
            <a:chOff x="1400" y="1400"/>
            <a:chExt cx="2992925" cy="2992925"/>
          </a:xfrm>
        </p:grpSpPr>
        <p:sp>
          <p:nvSpPr>
            <p:cNvPr id="517" name="Shape 517"/>
            <p:cNvSpPr/>
            <p:nvPr/>
          </p:nvSpPr>
          <p:spPr>
            <a:xfrm>
              <a:off x="808725" y="2018975"/>
              <a:ext cx="1375425" cy="975350"/>
            </a:xfrm>
            <a:custGeom>
              <a:pathLst>
                <a:path extrusionOk="0" h="39014" w="55017">
                  <a:moveTo>
                    <a:pt x="55017" y="21756"/>
                  </a:moveTo>
                  <a:lnTo>
                    <a:pt x="45107" y="31723"/>
                  </a:lnTo>
                  <a:lnTo>
                    <a:pt x="43228" y="33432"/>
                  </a:lnTo>
                  <a:lnTo>
                    <a:pt x="41234" y="34913"/>
                  </a:lnTo>
                  <a:lnTo>
                    <a:pt x="39127" y="36166"/>
                  </a:lnTo>
                  <a:lnTo>
                    <a:pt x="36906" y="37191"/>
                  </a:lnTo>
                  <a:lnTo>
                    <a:pt x="34628" y="37988"/>
                  </a:lnTo>
                  <a:lnTo>
                    <a:pt x="32293" y="38558"/>
                  </a:lnTo>
                  <a:lnTo>
                    <a:pt x="29901" y="38899"/>
                  </a:lnTo>
                  <a:lnTo>
                    <a:pt x="27623" y="39013"/>
                  </a:lnTo>
                  <a:lnTo>
                    <a:pt x="25230" y="38899"/>
                  </a:lnTo>
                  <a:lnTo>
                    <a:pt x="22838" y="38615"/>
                  </a:lnTo>
                  <a:lnTo>
                    <a:pt x="20560" y="37988"/>
                  </a:lnTo>
                  <a:lnTo>
                    <a:pt x="18225" y="37191"/>
                  </a:lnTo>
                  <a:lnTo>
                    <a:pt x="16061" y="36222"/>
                  </a:lnTo>
                  <a:lnTo>
                    <a:pt x="13954" y="34970"/>
                  </a:lnTo>
                  <a:lnTo>
                    <a:pt x="11903" y="33489"/>
                  </a:lnTo>
                  <a:lnTo>
                    <a:pt x="10081" y="31780"/>
                  </a:lnTo>
                  <a:lnTo>
                    <a:pt x="0" y="21472"/>
                  </a:lnTo>
                  <a:lnTo>
                    <a:pt x="27509" y="0"/>
                  </a:lnTo>
                  <a:lnTo>
                    <a:pt x="55017" y="21756"/>
                  </a:lnTo>
                  <a:close/>
                </a:path>
              </a:pathLst>
            </a:custGeom>
            <a:solidFill>
              <a:srgbClr val="0063A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8" name="Shape 518"/>
            <p:cNvSpPr/>
            <p:nvPr/>
          </p:nvSpPr>
          <p:spPr>
            <a:xfrm>
              <a:off x="1400" y="1400"/>
              <a:ext cx="2992925" cy="2530175"/>
            </a:xfrm>
            <a:custGeom>
              <a:pathLst>
                <a:path extrusionOk="0" h="101207" w="119717">
                  <a:moveTo>
                    <a:pt x="41178" y="65839"/>
                  </a:moveTo>
                  <a:lnTo>
                    <a:pt x="33774" y="59916"/>
                  </a:lnTo>
                  <a:lnTo>
                    <a:pt x="11961" y="42317"/>
                  </a:lnTo>
                  <a:lnTo>
                    <a:pt x="48411" y="41918"/>
                  </a:lnTo>
                  <a:lnTo>
                    <a:pt x="59802" y="4045"/>
                  </a:lnTo>
                  <a:lnTo>
                    <a:pt x="71249" y="41918"/>
                  </a:lnTo>
                  <a:lnTo>
                    <a:pt x="107813" y="42260"/>
                  </a:lnTo>
                  <a:lnTo>
                    <a:pt x="78425" y="65839"/>
                  </a:lnTo>
                  <a:lnTo>
                    <a:pt x="85601" y="90955"/>
                  </a:lnTo>
                  <a:lnTo>
                    <a:pt x="88563" y="101206"/>
                  </a:lnTo>
                  <a:lnTo>
                    <a:pt x="112483" y="77343"/>
                  </a:lnTo>
                  <a:lnTo>
                    <a:pt x="115616" y="73413"/>
                  </a:lnTo>
                  <a:lnTo>
                    <a:pt x="117894" y="69142"/>
                  </a:lnTo>
                  <a:lnTo>
                    <a:pt x="119204" y="64529"/>
                  </a:lnTo>
                  <a:lnTo>
                    <a:pt x="119716" y="58947"/>
                  </a:lnTo>
                  <a:lnTo>
                    <a:pt x="119204" y="55075"/>
                  </a:lnTo>
                  <a:lnTo>
                    <a:pt x="117894" y="50518"/>
                  </a:lnTo>
                  <a:lnTo>
                    <a:pt x="115616" y="46190"/>
                  </a:lnTo>
                  <a:lnTo>
                    <a:pt x="112483" y="42317"/>
                  </a:lnTo>
                  <a:lnTo>
                    <a:pt x="77400" y="7234"/>
                  </a:lnTo>
                  <a:lnTo>
                    <a:pt x="75521" y="5582"/>
                  </a:lnTo>
                  <a:lnTo>
                    <a:pt x="73527" y="4045"/>
                  </a:lnTo>
                  <a:lnTo>
                    <a:pt x="71420" y="2792"/>
                  </a:lnTo>
                  <a:lnTo>
                    <a:pt x="69199" y="1823"/>
                  </a:lnTo>
                  <a:lnTo>
                    <a:pt x="66921" y="1026"/>
                  </a:lnTo>
                  <a:lnTo>
                    <a:pt x="64586" y="457"/>
                  </a:lnTo>
                  <a:lnTo>
                    <a:pt x="62194" y="115"/>
                  </a:lnTo>
                  <a:lnTo>
                    <a:pt x="59916" y="1"/>
                  </a:lnTo>
                  <a:lnTo>
                    <a:pt x="57523" y="115"/>
                  </a:lnTo>
                  <a:lnTo>
                    <a:pt x="55188" y="457"/>
                  </a:lnTo>
                  <a:lnTo>
                    <a:pt x="52853" y="1026"/>
                  </a:lnTo>
                  <a:lnTo>
                    <a:pt x="50575" y="1823"/>
                  </a:lnTo>
                  <a:lnTo>
                    <a:pt x="48354" y="2792"/>
                  </a:lnTo>
                  <a:lnTo>
                    <a:pt x="46247" y="4045"/>
                  </a:lnTo>
                  <a:lnTo>
                    <a:pt x="44253" y="5582"/>
                  </a:lnTo>
                  <a:lnTo>
                    <a:pt x="42431" y="7234"/>
                  </a:lnTo>
                  <a:lnTo>
                    <a:pt x="7405" y="42260"/>
                  </a:lnTo>
                  <a:lnTo>
                    <a:pt x="4215" y="46133"/>
                  </a:lnTo>
                  <a:lnTo>
                    <a:pt x="1937" y="50461"/>
                  </a:lnTo>
                  <a:lnTo>
                    <a:pt x="627" y="55075"/>
                  </a:lnTo>
                  <a:lnTo>
                    <a:pt x="1" y="59916"/>
                  </a:lnTo>
                  <a:lnTo>
                    <a:pt x="570" y="64529"/>
                  </a:lnTo>
                  <a:lnTo>
                    <a:pt x="1937" y="69142"/>
                  </a:lnTo>
                  <a:lnTo>
                    <a:pt x="4159" y="73413"/>
                  </a:lnTo>
                  <a:lnTo>
                    <a:pt x="7348" y="77343"/>
                  </a:lnTo>
                  <a:lnTo>
                    <a:pt x="31097" y="100979"/>
                  </a:lnTo>
                  <a:lnTo>
                    <a:pt x="41178" y="65839"/>
                  </a:lnTo>
                  <a:close/>
                </a:path>
              </a:pathLst>
            </a:custGeom>
            <a:solidFill>
              <a:srgbClr val="0063A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19" name="Shape 519"/>
          <p:cNvSpPr txBox="1"/>
          <p:nvPr/>
        </p:nvSpPr>
        <p:spPr>
          <a:xfrm>
            <a:off x="1219200" y="914400"/>
            <a:ext cx="6858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0" i="0" lang="en-US" sz="40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A worker renting a plot of land to farm and then sharing the crop with the owner</a:t>
            </a:r>
          </a:p>
        </p:txBody>
      </p:sp>
      <p:sp>
        <p:nvSpPr>
          <p:cNvPr id="520" name="Shape 520"/>
          <p:cNvSpPr txBox="1"/>
          <p:nvPr/>
        </p:nvSpPr>
        <p:spPr>
          <a:xfrm>
            <a:off x="1447800" y="4937125"/>
            <a:ext cx="6324600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 Black"/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SHARECROPPING</a:t>
            </a:r>
          </a:p>
        </p:txBody>
      </p:sp>
      <p:sp>
        <p:nvSpPr>
          <p:cNvPr id="521" name="Shape 521"/>
          <p:cNvSpPr/>
          <p:nvPr/>
        </p:nvSpPr>
        <p:spPr>
          <a:xfrm>
            <a:off x="228600" y="381000"/>
            <a:ext cx="4953000" cy="838199"/>
          </a:xfrm>
          <a:prstGeom prst="rect">
            <a:avLst/>
          </a:prstGeom>
          <a:solidFill>
            <a:schemeClr val="lt2"/>
          </a:solidFill>
          <a:ln cap="sq" cmpd="sng" w="2857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800" u="none" cap="none" strike="noStrike">
                <a:latin typeface="Tahoma"/>
                <a:ea typeface="Tahoma"/>
                <a:cs typeface="Tahoma"/>
                <a:sym typeface="Tahoma"/>
              </a:rPr>
              <a:t>TERMS $400  </a:t>
            </a:r>
          </a:p>
        </p:txBody>
      </p:sp>
      <p:sp>
        <p:nvSpPr>
          <p:cNvPr id="522" name="Shape 522"/>
          <p:cNvSpPr txBox="1"/>
          <p:nvPr/>
        </p:nvSpPr>
        <p:spPr>
          <a:xfrm>
            <a:off x="2005350" y="4937112"/>
            <a:ext cx="5209500" cy="506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6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7" name="Shape 527"/>
          <p:cNvGrpSpPr/>
          <p:nvPr/>
        </p:nvGrpSpPr>
        <p:grpSpPr>
          <a:xfrm>
            <a:off x="8382258" y="6096258"/>
            <a:ext cx="552730" cy="552730"/>
            <a:chOff x="1400" y="1400"/>
            <a:chExt cx="2992925" cy="2992925"/>
          </a:xfrm>
        </p:grpSpPr>
        <p:sp>
          <p:nvSpPr>
            <p:cNvPr id="528" name="Shape 528"/>
            <p:cNvSpPr/>
            <p:nvPr/>
          </p:nvSpPr>
          <p:spPr>
            <a:xfrm>
              <a:off x="808725" y="2018975"/>
              <a:ext cx="1375425" cy="975350"/>
            </a:xfrm>
            <a:custGeom>
              <a:pathLst>
                <a:path extrusionOk="0" h="39014" w="55017">
                  <a:moveTo>
                    <a:pt x="55017" y="21756"/>
                  </a:moveTo>
                  <a:lnTo>
                    <a:pt x="45107" y="31723"/>
                  </a:lnTo>
                  <a:lnTo>
                    <a:pt x="43228" y="33432"/>
                  </a:lnTo>
                  <a:lnTo>
                    <a:pt x="41234" y="34913"/>
                  </a:lnTo>
                  <a:lnTo>
                    <a:pt x="39127" y="36166"/>
                  </a:lnTo>
                  <a:lnTo>
                    <a:pt x="36906" y="37191"/>
                  </a:lnTo>
                  <a:lnTo>
                    <a:pt x="34628" y="37988"/>
                  </a:lnTo>
                  <a:lnTo>
                    <a:pt x="32293" y="38558"/>
                  </a:lnTo>
                  <a:lnTo>
                    <a:pt x="29901" y="38899"/>
                  </a:lnTo>
                  <a:lnTo>
                    <a:pt x="27623" y="39013"/>
                  </a:lnTo>
                  <a:lnTo>
                    <a:pt x="25230" y="38899"/>
                  </a:lnTo>
                  <a:lnTo>
                    <a:pt x="22838" y="38615"/>
                  </a:lnTo>
                  <a:lnTo>
                    <a:pt x="20560" y="37988"/>
                  </a:lnTo>
                  <a:lnTo>
                    <a:pt x="18225" y="37191"/>
                  </a:lnTo>
                  <a:lnTo>
                    <a:pt x="16061" y="36222"/>
                  </a:lnTo>
                  <a:lnTo>
                    <a:pt x="13954" y="34970"/>
                  </a:lnTo>
                  <a:lnTo>
                    <a:pt x="11903" y="33489"/>
                  </a:lnTo>
                  <a:lnTo>
                    <a:pt x="10081" y="31780"/>
                  </a:lnTo>
                  <a:lnTo>
                    <a:pt x="0" y="21472"/>
                  </a:lnTo>
                  <a:lnTo>
                    <a:pt x="27509" y="0"/>
                  </a:lnTo>
                  <a:lnTo>
                    <a:pt x="55017" y="21756"/>
                  </a:lnTo>
                  <a:close/>
                </a:path>
              </a:pathLst>
            </a:custGeom>
            <a:solidFill>
              <a:srgbClr val="0063A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29" name="Shape 529"/>
            <p:cNvSpPr/>
            <p:nvPr/>
          </p:nvSpPr>
          <p:spPr>
            <a:xfrm>
              <a:off x="1400" y="1400"/>
              <a:ext cx="2992925" cy="2530175"/>
            </a:xfrm>
            <a:custGeom>
              <a:pathLst>
                <a:path extrusionOk="0" h="101207" w="119717">
                  <a:moveTo>
                    <a:pt x="41178" y="65839"/>
                  </a:moveTo>
                  <a:lnTo>
                    <a:pt x="33774" y="59916"/>
                  </a:lnTo>
                  <a:lnTo>
                    <a:pt x="11961" y="42317"/>
                  </a:lnTo>
                  <a:lnTo>
                    <a:pt x="48411" y="41918"/>
                  </a:lnTo>
                  <a:lnTo>
                    <a:pt x="59802" y="4045"/>
                  </a:lnTo>
                  <a:lnTo>
                    <a:pt x="71249" y="41918"/>
                  </a:lnTo>
                  <a:lnTo>
                    <a:pt x="107813" y="42260"/>
                  </a:lnTo>
                  <a:lnTo>
                    <a:pt x="78425" y="65839"/>
                  </a:lnTo>
                  <a:lnTo>
                    <a:pt x="85601" y="90955"/>
                  </a:lnTo>
                  <a:lnTo>
                    <a:pt x="88563" y="101206"/>
                  </a:lnTo>
                  <a:lnTo>
                    <a:pt x="112483" y="77343"/>
                  </a:lnTo>
                  <a:lnTo>
                    <a:pt x="115616" y="73413"/>
                  </a:lnTo>
                  <a:lnTo>
                    <a:pt x="117894" y="69142"/>
                  </a:lnTo>
                  <a:lnTo>
                    <a:pt x="119204" y="64529"/>
                  </a:lnTo>
                  <a:lnTo>
                    <a:pt x="119716" y="58947"/>
                  </a:lnTo>
                  <a:lnTo>
                    <a:pt x="119204" y="55075"/>
                  </a:lnTo>
                  <a:lnTo>
                    <a:pt x="117894" y="50518"/>
                  </a:lnTo>
                  <a:lnTo>
                    <a:pt x="115616" y="46190"/>
                  </a:lnTo>
                  <a:lnTo>
                    <a:pt x="112483" y="42317"/>
                  </a:lnTo>
                  <a:lnTo>
                    <a:pt x="77400" y="7234"/>
                  </a:lnTo>
                  <a:lnTo>
                    <a:pt x="75521" y="5582"/>
                  </a:lnTo>
                  <a:lnTo>
                    <a:pt x="73527" y="4045"/>
                  </a:lnTo>
                  <a:lnTo>
                    <a:pt x="71420" y="2792"/>
                  </a:lnTo>
                  <a:lnTo>
                    <a:pt x="69199" y="1823"/>
                  </a:lnTo>
                  <a:lnTo>
                    <a:pt x="66921" y="1026"/>
                  </a:lnTo>
                  <a:lnTo>
                    <a:pt x="64586" y="457"/>
                  </a:lnTo>
                  <a:lnTo>
                    <a:pt x="62194" y="115"/>
                  </a:lnTo>
                  <a:lnTo>
                    <a:pt x="59916" y="1"/>
                  </a:lnTo>
                  <a:lnTo>
                    <a:pt x="57523" y="115"/>
                  </a:lnTo>
                  <a:lnTo>
                    <a:pt x="55188" y="457"/>
                  </a:lnTo>
                  <a:lnTo>
                    <a:pt x="52853" y="1026"/>
                  </a:lnTo>
                  <a:lnTo>
                    <a:pt x="50575" y="1823"/>
                  </a:lnTo>
                  <a:lnTo>
                    <a:pt x="48354" y="2792"/>
                  </a:lnTo>
                  <a:lnTo>
                    <a:pt x="46247" y="4045"/>
                  </a:lnTo>
                  <a:lnTo>
                    <a:pt x="44253" y="5582"/>
                  </a:lnTo>
                  <a:lnTo>
                    <a:pt x="42431" y="7234"/>
                  </a:lnTo>
                  <a:lnTo>
                    <a:pt x="7405" y="42260"/>
                  </a:lnTo>
                  <a:lnTo>
                    <a:pt x="4215" y="46133"/>
                  </a:lnTo>
                  <a:lnTo>
                    <a:pt x="1937" y="50461"/>
                  </a:lnTo>
                  <a:lnTo>
                    <a:pt x="627" y="55075"/>
                  </a:lnTo>
                  <a:lnTo>
                    <a:pt x="1" y="59916"/>
                  </a:lnTo>
                  <a:lnTo>
                    <a:pt x="570" y="64529"/>
                  </a:lnTo>
                  <a:lnTo>
                    <a:pt x="1937" y="69142"/>
                  </a:lnTo>
                  <a:lnTo>
                    <a:pt x="4159" y="73413"/>
                  </a:lnTo>
                  <a:lnTo>
                    <a:pt x="7348" y="77343"/>
                  </a:lnTo>
                  <a:lnTo>
                    <a:pt x="31097" y="100979"/>
                  </a:lnTo>
                  <a:lnTo>
                    <a:pt x="41178" y="65839"/>
                  </a:lnTo>
                  <a:close/>
                </a:path>
              </a:pathLst>
            </a:custGeom>
            <a:solidFill>
              <a:srgbClr val="0063A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30" name="Shape 530"/>
          <p:cNvSpPr txBox="1"/>
          <p:nvPr/>
        </p:nvSpPr>
        <p:spPr>
          <a:xfrm>
            <a:off x="1447800" y="762000"/>
            <a:ext cx="6324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States that all citizens had equal protection under the law</a:t>
            </a:r>
          </a:p>
        </p:txBody>
      </p:sp>
      <p:sp>
        <p:nvSpPr>
          <p:cNvPr id="531" name="Shape 531"/>
          <p:cNvSpPr txBox="1"/>
          <p:nvPr/>
        </p:nvSpPr>
        <p:spPr>
          <a:xfrm>
            <a:off x="1736725" y="4784725"/>
            <a:ext cx="5807075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 Black"/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14</a:t>
            </a:r>
            <a:r>
              <a:rPr b="0" baseline="30000" i="0" lang="en-US" sz="40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th</a:t>
            </a:r>
            <a:r>
              <a:rPr b="0" i="0" lang="en-US" sz="40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 AMENDMENT</a:t>
            </a:r>
          </a:p>
        </p:txBody>
      </p:sp>
      <p:sp>
        <p:nvSpPr>
          <p:cNvPr id="532" name="Shape 532"/>
          <p:cNvSpPr/>
          <p:nvPr/>
        </p:nvSpPr>
        <p:spPr>
          <a:xfrm>
            <a:off x="228600" y="381000"/>
            <a:ext cx="4953000" cy="838199"/>
          </a:xfrm>
          <a:prstGeom prst="rect">
            <a:avLst/>
          </a:prstGeom>
          <a:solidFill>
            <a:srgbClr val="FFFFFF"/>
          </a:solidFill>
          <a:ln cap="sq" cmpd="sng" w="2857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LAWS $1200</a:t>
            </a:r>
            <a:r>
              <a:rPr b="0" i="0" lang="en-US" sz="1800" u="none" cap="none" strike="noStrike">
                <a:latin typeface="Tahoma"/>
                <a:ea typeface="Tahoma"/>
                <a:cs typeface="Tahoma"/>
                <a:sym typeface="Tahoma"/>
              </a:rPr>
              <a:t>200</a:t>
            </a:r>
            <a:r>
              <a:rPr b="0" i="0" lang="en-US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00  </a:t>
            </a:r>
          </a:p>
        </p:txBody>
      </p:sp>
      <p:sp>
        <p:nvSpPr>
          <p:cNvPr id="533" name="Shape 533"/>
          <p:cNvSpPr txBox="1"/>
          <p:nvPr/>
        </p:nvSpPr>
        <p:spPr>
          <a:xfrm>
            <a:off x="2194050" y="4784725"/>
            <a:ext cx="5116199" cy="5337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7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8" name="Shape 538"/>
          <p:cNvGrpSpPr/>
          <p:nvPr/>
        </p:nvGrpSpPr>
        <p:grpSpPr>
          <a:xfrm>
            <a:off x="8382258" y="6096258"/>
            <a:ext cx="552730" cy="552730"/>
            <a:chOff x="1400" y="1400"/>
            <a:chExt cx="2992925" cy="2992925"/>
          </a:xfrm>
        </p:grpSpPr>
        <p:sp>
          <p:nvSpPr>
            <p:cNvPr id="539" name="Shape 539"/>
            <p:cNvSpPr/>
            <p:nvPr/>
          </p:nvSpPr>
          <p:spPr>
            <a:xfrm>
              <a:off x="808725" y="2018975"/>
              <a:ext cx="1375425" cy="975350"/>
            </a:xfrm>
            <a:custGeom>
              <a:pathLst>
                <a:path extrusionOk="0" h="39014" w="55017">
                  <a:moveTo>
                    <a:pt x="55017" y="21756"/>
                  </a:moveTo>
                  <a:lnTo>
                    <a:pt x="45107" y="31723"/>
                  </a:lnTo>
                  <a:lnTo>
                    <a:pt x="43228" y="33432"/>
                  </a:lnTo>
                  <a:lnTo>
                    <a:pt x="41234" y="34913"/>
                  </a:lnTo>
                  <a:lnTo>
                    <a:pt x="39127" y="36166"/>
                  </a:lnTo>
                  <a:lnTo>
                    <a:pt x="36906" y="37191"/>
                  </a:lnTo>
                  <a:lnTo>
                    <a:pt x="34628" y="37988"/>
                  </a:lnTo>
                  <a:lnTo>
                    <a:pt x="32293" y="38558"/>
                  </a:lnTo>
                  <a:lnTo>
                    <a:pt x="29901" y="38899"/>
                  </a:lnTo>
                  <a:lnTo>
                    <a:pt x="27623" y="39013"/>
                  </a:lnTo>
                  <a:lnTo>
                    <a:pt x="25230" y="38899"/>
                  </a:lnTo>
                  <a:lnTo>
                    <a:pt x="22838" y="38615"/>
                  </a:lnTo>
                  <a:lnTo>
                    <a:pt x="20560" y="37988"/>
                  </a:lnTo>
                  <a:lnTo>
                    <a:pt x="18225" y="37191"/>
                  </a:lnTo>
                  <a:lnTo>
                    <a:pt x="16061" y="36222"/>
                  </a:lnTo>
                  <a:lnTo>
                    <a:pt x="13954" y="34970"/>
                  </a:lnTo>
                  <a:lnTo>
                    <a:pt x="11903" y="33489"/>
                  </a:lnTo>
                  <a:lnTo>
                    <a:pt x="10081" y="31780"/>
                  </a:lnTo>
                  <a:lnTo>
                    <a:pt x="0" y="21472"/>
                  </a:lnTo>
                  <a:lnTo>
                    <a:pt x="27509" y="0"/>
                  </a:lnTo>
                  <a:lnTo>
                    <a:pt x="55017" y="21756"/>
                  </a:lnTo>
                  <a:close/>
                </a:path>
              </a:pathLst>
            </a:custGeom>
            <a:solidFill>
              <a:srgbClr val="0063A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0" name="Shape 540"/>
            <p:cNvSpPr/>
            <p:nvPr/>
          </p:nvSpPr>
          <p:spPr>
            <a:xfrm>
              <a:off x="1400" y="1400"/>
              <a:ext cx="2992925" cy="2530175"/>
            </a:xfrm>
            <a:custGeom>
              <a:pathLst>
                <a:path extrusionOk="0" h="101207" w="119717">
                  <a:moveTo>
                    <a:pt x="41178" y="65839"/>
                  </a:moveTo>
                  <a:lnTo>
                    <a:pt x="33774" y="59916"/>
                  </a:lnTo>
                  <a:lnTo>
                    <a:pt x="11961" y="42317"/>
                  </a:lnTo>
                  <a:lnTo>
                    <a:pt x="48411" y="41918"/>
                  </a:lnTo>
                  <a:lnTo>
                    <a:pt x="59802" y="4045"/>
                  </a:lnTo>
                  <a:lnTo>
                    <a:pt x="71249" y="41918"/>
                  </a:lnTo>
                  <a:lnTo>
                    <a:pt x="107813" y="42260"/>
                  </a:lnTo>
                  <a:lnTo>
                    <a:pt x="78425" y="65839"/>
                  </a:lnTo>
                  <a:lnTo>
                    <a:pt x="85601" y="90955"/>
                  </a:lnTo>
                  <a:lnTo>
                    <a:pt x="88563" y="101206"/>
                  </a:lnTo>
                  <a:lnTo>
                    <a:pt x="112483" y="77343"/>
                  </a:lnTo>
                  <a:lnTo>
                    <a:pt x="115616" y="73413"/>
                  </a:lnTo>
                  <a:lnTo>
                    <a:pt x="117894" y="69142"/>
                  </a:lnTo>
                  <a:lnTo>
                    <a:pt x="119204" y="64529"/>
                  </a:lnTo>
                  <a:lnTo>
                    <a:pt x="119716" y="58947"/>
                  </a:lnTo>
                  <a:lnTo>
                    <a:pt x="119204" y="55075"/>
                  </a:lnTo>
                  <a:lnTo>
                    <a:pt x="117894" y="50518"/>
                  </a:lnTo>
                  <a:lnTo>
                    <a:pt x="115616" y="46190"/>
                  </a:lnTo>
                  <a:lnTo>
                    <a:pt x="112483" y="42317"/>
                  </a:lnTo>
                  <a:lnTo>
                    <a:pt x="77400" y="7234"/>
                  </a:lnTo>
                  <a:lnTo>
                    <a:pt x="75521" y="5582"/>
                  </a:lnTo>
                  <a:lnTo>
                    <a:pt x="73527" y="4045"/>
                  </a:lnTo>
                  <a:lnTo>
                    <a:pt x="71420" y="2792"/>
                  </a:lnTo>
                  <a:lnTo>
                    <a:pt x="69199" y="1823"/>
                  </a:lnTo>
                  <a:lnTo>
                    <a:pt x="66921" y="1026"/>
                  </a:lnTo>
                  <a:lnTo>
                    <a:pt x="64586" y="457"/>
                  </a:lnTo>
                  <a:lnTo>
                    <a:pt x="62194" y="115"/>
                  </a:lnTo>
                  <a:lnTo>
                    <a:pt x="59916" y="1"/>
                  </a:lnTo>
                  <a:lnTo>
                    <a:pt x="57523" y="115"/>
                  </a:lnTo>
                  <a:lnTo>
                    <a:pt x="55188" y="457"/>
                  </a:lnTo>
                  <a:lnTo>
                    <a:pt x="52853" y="1026"/>
                  </a:lnTo>
                  <a:lnTo>
                    <a:pt x="50575" y="1823"/>
                  </a:lnTo>
                  <a:lnTo>
                    <a:pt x="48354" y="2792"/>
                  </a:lnTo>
                  <a:lnTo>
                    <a:pt x="46247" y="4045"/>
                  </a:lnTo>
                  <a:lnTo>
                    <a:pt x="44253" y="5582"/>
                  </a:lnTo>
                  <a:lnTo>
                    <a:pt x="42431" y="7234"/>
                  </a:lnTo>
                  <a:lnTo>
                    <a:pt x="7405" y="42260"/>
                  </a:lnTo>
                  <a:lnTo>
                    <a:pt x="4215" y="46133"/>
                  </a:lnTo>
                  <a:lnTo>
                    <a:pt x="1937" y="50461"/>
                  </a:lnTo>
                  <a:lnTo>
                    <a:pt x="627" y="55075"/>
                  </a:lnTo>
                  <a:lnTo>
                    <a:pt x="1" y="59916"/>
                  </a:lnTo>
                  <a:lnTo>
                    <a:pt x="570" y="64529"/>
                  </a:lnTo>
                  <a:lnTo>
                    <a:pt x="1937" y="69142"/>
                  </a:lnTo>
                  <a:lnTo>
                    <a:pt x="4159" y="73413"/>
                  </a:lnTo>
                  <a:lnTo>
                    <a:pt x="7348" y="77343"/>
                  </a:lnTo>
                  <a:lnTo>
                    <a:pt x="31097" y="100979"/>
                  </a:lnTo>
                  <a:lnTo>
                    <a:pt x="41178" y="65839"/>
                  </a:lnTo>
                  <a:close/>
                </a:path>
              </a:pathLst>
            </a:custGeom>
            <a:solidFill>
              <a:srgbClr val="0063A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41" name="Shape 541"/>
          <p:cNvSpPr txBox="1"/>
          <p:nvPr/>
        </p:nvSpPr>
        <p:spPr>
          <a:xfrm>
            <a:off x="1104900" y="852175"/>
            <a:ext cx="6934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An official pardon, offered to most Southern whites after the war</a:t>
            </a:r>
          </a:p>
        </p:txBody>
      </p:sp>
      <p:sp>
        <p:nvSpPr>
          <p:cNvPr id="542" name="Shape 542"/>
          <p:cNvSpPr txBox="1"/>
          <p:nvPr/>
        </p:nvSpPr>
        <p:spPr>
          <a:xfrm>
            <a:off x="1889125" y="4572000"/>
            <a:ext cx="5426074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 Black"/>
              <a:buNone/>
            </a:pPr>
            <a:r>
              <a:rPr lang="en-US" sz="40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Amnesty</a:t>
            </a:r>
          </a:p>
        </p:txBody>
      </p:sp>
      <p:sp>
        <p:nvSpPr>
          <p:cNvPr id="543" name="Shape 543"/>
          <p:cNvSpPr/>
          <p:nvPr/>
        </p:nvSpPr>
        <p:spPr>
          <a:xfrm>
            <a:off x="228600" y="381000"/>
            <a:ext cx="4953000" cy="838199"/>
          </a:xfrm>
          <a:prstGeom prst="rect">
            <a:avLst/>
          </a:prstGeom>
          <a:solidFill>
            <a:srgbClr val="FFFFFF"/>
          </a:solidFill>
          <a:ln cap="sq" cmpd="sng" w="2857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LA200</a:t>
            </a:r>
            <a:r>
              <a:rPr b="0" i="0" lang="en-US" sz="1800" u="none" cap="none" strike="noStrike">
                <a:latin typeface="Tahoma"/>
                <a:ea typeface="Tahoma"/>
                <a:cs typeface="Tahoma"/>
                <a:sym typeface="Tahoma"/>
              </a:rPr>
              <a:t>200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WS $</a:t>
            </a:r>
            <a:r>
              <a:rPr lang="en-US" sz="18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200</a:t>
            </a:r>
            <a:r>
              <a:rPr b="0" i="0" lang="en-US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 </a:t>
            </a:r>
          </a:p>
        </p:txBody>
      </p:sp>
      <p:sp>
        <p:nvSpPr>
          <p:cNvPr id="544" name="Shape 544"/>
          <p:cNvSpPr txBox="1"/>
          <p:nvPr/>
        </p:nvSpPr>
        <p:spPr>
          <a:xfrm>
            <a:off x="2977050" y="4727512"/>
            <a:ext cx="3250200" cy="8381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/>
        </p:nvSpPr>
        <p:spPr>
          <a:xfrm>
            <a:off x="6477000" y="838200"/>
            <a:ext cx="1904999" cy="3962399"/>
          </a:xfrm>
          <a:prstGeom prst="rect">
            <a:avLst/>
          </a:prstGeom>
          <a:solidFill>
            <a:srgbClr val="000000"/>
          </a:solidFill>
          <a:ln cap="sq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296400" cy="69723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Shape 93"/>
          <p:cNvSpPr/>
          <p:nvPr/>
        </p:nvSpPr>
        <p:spPr>
          <a:xfrm>
            <a:off x="228600" y="1752600"/>
            <a:ext cx="6096000" cy="1614487"/>
          </a:xfrm>
          <a:prstGeom prst="rect">
            <a:avLst/>
          </a:prstGeom>
          <a:solidFill>
            <a:srgbClr val="00FF00"/>
          </a:solidFill>
          <a:ln cap="sq" cmpd="sng" w="5715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UNIT 10  </a:t>
            </a:r>
          </a:p>
        </p:txBody>
      </p:sp>
      <p:sp>
        <p:nvSpPr>
          <p:cNvPr id="94" name="Shape 94"/>
          <p:cNvSpPr/>
          <p:nvPr/>
        </p:nvSpPr>
        <p:spPr>
          <a:xfrm>
            <a:off x="762000" y="4267200"/>
            <a:ext cx="5867400" cy="1219199"/>
          </a:xfrm>
          <a:prstGeom prst="rect">
            <a:avLst/>
          </a:prstGeom>
          <a:solidFill>
            <a:srgbClr val="00FF00"/>
          </a:solidFill>
          <a:ln cap="sq" cmpd="sng" w="5715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THE UNION  </a:t>
            </a:r>
          </a:p>
        </p:txBody>
      </p:sp>
      <p:sp>
        <p:nvSpPr>
          <p:cNvPr id="95" name="Shape 95"/>
          <p:cNvSpPr/>
          <p:nvPr/>
        </p:nvSpPr>
        <p:spPr>
          <a:xfrm>
            <a:off x="152400" y="3352800"/>
            <a:ext cx="6629400" cy="1219199"/>
          </a:xfrm>
          <a:prstGeom prst="rect">
            <a:avLst/>
          </a:prstGeom>
          <a:solidFill>
            <a:srgbClr val="00FF00"/>
          </a:solidFill>
          <a:ln cap="sq" cmpd="sng" w="5715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REBUILDING  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0" y="6324600"/>
            <a:ext cx="9372600" cy="457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Black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9" name="Shape 549"/>
          <p:cNvGrpSpPr/>
          <p:nvPr/>
        </p:nvGrpSpPr>
        <p:grpSpPr>
          <a:xfrm>
            <a:off x="8382258" y="6096258"/>
            <a:ext cx="552730" cy="552730"/>
            <a:chOff x="1400" y="1400"/>
            <a:chExt cx="2992925" cy="2992925"/>
          </a:xfrm>
        </p:grpSpPr>
        <p:sp>
          <p:nvSpPr>
            <p:cNvPr id="550" name="Shape 550"/>
            <p:cNvSpPr/>
            <p:nvPr/>
          </p:nvSpPr>
          <p:spPr>
            <a:xfrm>
              <a:off x="808725" y="2018975"/>
              <a:ext cx="1375425" cy="975350"/>
            </a:xfrm>
            <a:custGeom>
              <a:pathLst>
                <a:path extrusionOk="0" h="39014" w="55017">
                  <a:moveTo>
                    <a:pt x="55017" y="21756"/>
                  </a:moveTo>
                  <a:lnTo>
                    <a:pt x="45107" y="31723"/>
                  </a:lnTo>
                  <a:lnTo>
                    <a:pt x="43228" y="33432"/>
                  </a:lnTo>
                  <a:lnTo>
                    <a:pt x="41234" y="34913"/>
                  </a:lnTo>
                  <a:lnTo>
                    <a:pt x="39127" y="36166"/>
                  </a:lnTo>
                  <a:lnTo>
                    <a:pt x="36906" y="37191"/>
                  </a:lnTo>
                  <a:lnTo>
                    <a:pt x="34628" y="37988"/>
                  </a:lnTo>
                  <a:lnTo>
                    <a:pt x="32293" y="38558"/>
                  </a:lnTo>
                  <a:lnTo>
                    <a:pt x="29901" y="38899"/>
                  </a:lnTo>
                  <a:lnTo>
                    <a:pt x="27623" y="39013"/>
                  </a:lnTo>
                  <a:lnTo>
                    <a:pt x="25230" y="38899"/>
                  </a:lnTo>
                  <a:lnTo>
                    <a:pt x="22838" y="38615"/>
                  </a:lnTo>
                  <a:lnTo>
                    <a:pt x="20560" y="37988"/>
                  </a:lnTo>
                  <a:lnTo>
                    <a:pt x="18225" y="37191"/>
                  </a:lnTo>
                  <a:lnTo>
                    <a:pt x="16061" y="36222"/>
                  </a:lnTo>
                  <a:lnTo>
                    <a:pt x="13954" y="34970"/>
                  </a:lnTo>
                  <a:lnTo>
                    <a:pt x="11903" y="33489"/>
                  </a:lnTo>
                  <a:lnTo>
                    <a:pt x="10081" y="31780"/>
                  </a:lnTo>
                  <a:lnTo>
                    <a:pt x="0" y="21472"/>
                  </a:lnTo>
                  <a:lnTo>
                    <a:pt x="27509" y="0"/>
                  </a:lnTo>
                  <a:lnTo>
                    <a:pt x="55017" y="21756"/>
                  </a:lnTo>
                  <a:close/>
                </a:path>
              </a:pathLst>
            </a:custGeom>
            <a:solidFill>
              <a:srgbClr val="0063A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1" name="Shape 551"/>
            <p:cNvSpPr/>
            <p:nvPr/>
          </p:nvSpPr>
          <p:spPr>
            <a:xfrm>
              <a:off x="1400" y="1400"/>
              <a:ext cx="2992925" cy="2530175"/>
            </a:xfrm>
            <a:custGeom>
              <a:pathLst>
                <a:path extrusionOk="0" h="101207" w="119717">
                  <a:moveTo>
                    <a:pt x="41178" y="65839"/>
                  </a:moveTo>
                  <a:lnTo>
                    <a:pt x="33774" y="59916"/>
                  </a:lnTo>
                  <a:lnTo>
                    <a:pt x="11961" y="42317"/>
                  </a:lnTo>
                  <a:lnTo>
                    <a:pt x="48411" y="41918"/>
                  </a:lnTo>
                  <a:lnTo>
                    <a:pt x="59802" y="4045"/>
                  </a:lnTo>
                  <a:lnTo>
                    <a:pt x="71249" y="41918"/>
                  </a:lnTo>
                  <a:lnTo>
                    <a:pt x="107813" y="42260"/>
                  </a:lnTo>
                  <a:lnTo>
                    <a:pt x="78425" y="65839"/>
                  </a:lnTo>
                  <a:lnTo>
                    <a:pt x="85601" y="90955"/>
                  </a:lnTo>
                  <a:lnTo>
                    <a:pt x="88563" y="101206"/>
                  </a:lnTo>
                  <a:lnTo>
                    <a:pt x="112483" y="77343"/>
                  </a:lnTo>
                  <a:lnTo>
                    <a:pt x="115616" y="73413"/>
                  </a:lnTo>
                  <a:lnTo>
                    <a:pt x="117894" y="69142"/>
                  </a:lnTo>
                  <a:lnTo>
                    <a:pt x="119204" y="64529"/>
                  </a:lnTo>
                  <a:lnTo>
                    <a:pt x="119716" y="58947"/>
                  </a:lnTo>
                  <a:lnTo>
                    <a:pt x="119204" y="55075"/>
                  </a:lnTo>
                  <a:lnTo>
                    <a:pt x="117894" y="50518"/>
                  </a:lnTo>
                  <a:lnTo>
                    <a:pt x="115616" y="46190"/>
                  </a:lnTo>
                  <a:lnTo>
                    <a:pt x="112483" y="42317"/>
                  </a:lnTo>
                  <a:lnTo>
                    <a:pt x="77400" y="7234"/>
                  </a:lnTo>
                  <a:lnTo>
                    <a:pt x="75521" y="5582"/>
                  </a:lnTo>
                  <a:lnTo>
                    <a:pt x="73527" y="4045"/>
                  </a:lnTo>
                  <a:lnTo>
                    <a:pt x="71420" y="2792"/>
                  </a:lnTo>
                  <a:lnTo>
                    <a:pt x="69199" y="1823"/>
                  </a:lnTo>
                  <a:lnTo>
                    <a:pt x="66921" y="1026"/>
                  </a:lnTo>
                  <a:lnTo>
                    <a:pt x="64586" y="457"/>
                  </a:lnTo>
                  <a:lnTo>
                    <a:pt x="62194" y="115"/>
                  </a:lnTo>
                  <a:lnTo>
                    <a:pt x="59916" y="1"/>
                  </a:lnTo>
                  <a:lnTo>
                    <a:pt x="57523" y="115"/>
                  </a:lnTo>
                  <a:lnTo>
                    <a:pt x="55188" y="457"/>
                  </a:lnTo>
                  <a:lnTo>
                    <a:pt x="52853" y="1026"/>
                  </a:lnTo>
                  <a:lnTo>
                    <a:pt x="50575" y="1823"/>
                  </a:lnTo>
                  <a:lnTo>
                    <a:pt x="48354" y="2792"/>
                  </a:lnTo>
                  <a:lnTo>
                    <a:pt x="46247" y="4045"/>
                  </a:lnTo>
                  <a:lnTo>
                    <a:pt x="44253" y="5582"/>
                  </a:lnTo>
                  <a:lnTo>
                    <a:pt x="42431" y="7234"/>
                  </a:lnTo>
                  <a:lnTo>
                    <a:pt x="7405" y="42260"/>
                  </a:lnTo>
                  <a:lnTo>
                    <a:pt x="4215" y="46133"/>
                  </a:lnTo>
                  <a:lnTo>
                    <a:pt x="1937" y="50461"/>
                  </a:lnTo>
                  <a:lnTo>
                    <a:pt x="627" y="55075"/>
                  </a:lnTo>
                  <a:lnTo>
                    <a:pt x="1" y="59916"/>
                  </a:lnTo>
                  <a:lnTo>
                    <a:pt x="570" y="64529"/>
                  </a:lnTo>
                  <a:lnTo>
                    <a:pt x="1937" y="69142"/>
                  </a:lnTo>
                  <a:lnTo>
                    <a:pt x="4159" y="73413"/>
                  </a:lnTo>
                  <a:lnTo>
                    <a:pt x="7348" y="77343"/>
                  </a:lnTo>
                  <a:lnTo>
                    <a:pt x="31097" y="100979"/>
                  </a:lnTo>
                  <a:lnTo>
                    <a:pt x="41178" y="65839"/>
                  </a:lnTo>
                  <a:close/>
                </a:path>
              </a:pathLst>
            </a:custGeom>
            <a:solidFill>
              <a:srgbClr val="0063A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52" name="Shape 552"/>
          <p:cNvSpPr txBox="1"/>
          <p:nvPr/>
        </p:nvSpPr>
        <p:spPr>
          <a:xfrm>
            <a:off x="1447800" y="838200"/>
            <a:ext cx="6324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Laws that limited the freedom of former slaves</a:t>
            </a:r>
          </a:p>
        </p:txBody>
      </p:sp>
      <p:sp>
        <p:nvSpPr>
          <p:cNvPr id="553" name="Shape 553"/>
          <p:cNvSpPr txBox="1"/>
          <p:nvPr/>
        </p:nvSpPr>
        <p:spPr>
          <a:xfrm>
            <a:off x="1752600" y="4495800"/>
            <a:ext cx="5578475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 Black"/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BLACK CODES</a:t>
            </a:r>
          </a:p>
        </p:txBody>
      </p:sp>
      <p:sp>
        <p:nvSpPr>
          <p:cNvPr id="554" name="Shape 554"/>
          <p:cNvSpPr/>
          <p:nvPr/>
        </p:nvSpPr>
        <p:spPr>
          <a:xfrm>
            <a:off x="507625" y="513175"/>
            <a:ext cx="4953000" cy="838200"/>
          </a:xfrm>
          <a:prstGeom prst="rect">
            <a:avLst/>
          </a:prstGeom>
          <a:solidFill>
            <a:srgbClr val="FFFFFF"/>
          </a:solidFill>
          <a:ln cap="sq" cmpd="sng" w="2857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800" u="none" cap="none" strike="noStrike">
                <a:latin typeface="Tahoma"/>
                <a:ea typeface="Tahoma"/>
                <a:cs typeface="Tahoma"/>
                <a:sym typeface="Tahoma"/>
              </a:rPr>
              <a:t>LAWS $300  </a:t>
            </a:r>
          </a:p>
        </p:txBody>
      </p:sp>
      <p:sp>
        <p:nvSpPr>
          <p:cNvPr id="555" name="Shape 555"/>
          <p:cNvSpPr txBox="1"/>
          <p:nvPr/>
        </p:nvSpPr>
        <p:spPr>
          <a:xfrm>
            <a:off x="2458325" y="4637662"/>
            <a:ext cx="4540799" cy="5597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9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0" name="Shape 560"/>
          <p:cNvGrpSpPr/>
          <p:nvPr/>
        </p:nvGrpSpPr>
        <p:grpSpPr>
          <a:xfrm>
            <a:off x="8382258" y="6096258"/>
            <a:ext cx="552730" cy="552730"/>
            <a:chOff x="1400" y="1400"/>
            <a:chExt cx="2992925" cy="2992925"/>
          </a:xfrm>
        </p:grpSpPr>
        <p:sp>
          <p:nvSpPr>
            <p:cNvPr id="561" name="Shape 561"/>
            <p:cNvSpPr/>
            <p:nvPr/>
          </p:nvSpPr>
          <p:spPr>
            <a:xfrm>
              <a:off x="808725" y="2018975"/>
              <a:ext cx="1375425" cy="975350"/>
            </a:xfrm>
            <a:custGeom>
              <a:pathLst>
                <a:path extrusionOk="0" h="39014" w="55017">
                  <a:moveTo>
                    <a:pt x="55017" y="21756"/>
                  </a:moveTo>
                  <a:lnTo>
                    <a:pt x="45107" y="31723"/>
                  </a:lnTo>
                  <a:lnTo>
                    <a:pt x="43228" y="33432"/>
                  </a:lnTo>
                  <a:lnTo>
                    <a:pt x="41234" y="34913"/>
                  </a:lnTo>
                  <a:lnTo>
                    <a:pt x="39127" y="36166"/>
                  </a:lnTo>
                  <a:lnTo>
                    <a:pt x="36906" y="37191"/>
                  </a:lnTo>
                  <a:lnTo>
                    <a:pt x="34628" y="37988"/>
                  </a:lnTo>
                  <a:lnTo>
                    <a:pt x="32293" y="38558"/>
                  </a:lnTo>
                  <a:lnTo>
                    <a:pt x="29901" y="38899"/>
                  </a:lnTo>
                  <a:lnTo>
                    <a:pt x="27623" y="39013"/>
                  </a:lnTo>
                  <a:lnTo>
                    <a:pt x="25230" y="38899"/>
                  </a:lnTo>
                  <a:lnTo>
                    <a:pt x="22838" y="38615"/>
                  </a:lnTo>
                  <a:lnTo>
                    <a:pt x="20560" y="37988"/>
                  </a:lnTo>
                  <a:lnTo>
                    <a:pt x="18225" y="37191"/>
                  </a:lnTo>
                  <a:lnTo>
                    <a:pt x="16061" y="36222"/>
                  </a:lnTo>
                  <a:lnTo>
                    <a:pt x="13954" y="34970"/>
                  </a:lnTo>
                  <a:lnTo>
                    <a:pt x="11903" y="33489"/>
                  </a:lnTo>
                  <a:lnTo>
                    <a:pt x="10081" y="31780"/>
                  </a:lnTo>
                  <a:lnTo>
                    <a:pt x="0" y="21472"/>
                  </a:lnTo>
                  <a:lnTo>
                    <a:pt x="27509" y="0"/>
                  </a:lnTo>
                  <a:lnTo>
                    <a:pt x="55017" y="21756"/>
                  </a:lnTo>
                  <a:close/>
                </a:path>
              </a:pathLst>
            </a:custGeom>
            <a:solidFill>
              <a:srgbClr val="0063A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2" name="Shape 562"/>
            <p:cNvSpPr/>
            <p:nvPr/>
          </p:nvSpPr>
          <p:spPr>
            <a:xfrm>
              <a:off x="1400" y="1400"/>
              <a:ext cx="2992925" cy="2530175"/>
            </a:xfrm>
            <a:custGeom>
              <a:pathLst>
                <a:path extrusionOk="0" h="101207" w="119717">
                  <a:moveTo>
                    <a:pt x="41178" y="65839"/>
                  </a:moveTo>
                  <a:lnTo>
                    <a:pt x="33774" y="59916"/>
                  </a:lnTo>
                  <a:lnTo>
                    <a:pt x="11961" y="42317"/>
                  </a:lnTo>
                  <a:lnTo>
                    <a:pt x="48411" y="41918"/>
                  </a:lnTo>
                  <a:lnTo>
                    <a:pt x="59802" y="4045"/>
                  </a:lnTo>
                  <a:lnTo>
                    <a:pt x="71249" y="41918"/>
                  </a:lnTo>
                  <a:lnTo>
                    <a:pt x="107813" y="42260"/>
                  </a:lnTo>
                  <a:lnTo>
                    <a:pt x="78425" y="65839"/>
                  </a:lnTo>
                  <a:lnTo>
                    <a:pt x="85601" y="90955"/>
                  </a:lnTo>
                  <a:lnTo>
                    <a:pt x="88563" y="101206"/>
                  </a:lnTo>
                  <a:lnTo>
                    <a:pt x="112483" y="77343"/>
                  </a:lnTo>
                  <a:lnTo>
                    <a:pt x="115616" y="73413"/>
                  </a:lnTo>
                  <a:lnTo>
                    <a:pt x="117894" y="69142"/>
                  </a:lnTo>
                  <a:lnTo>
                    <a:pt x="119204" y="64529"/>
                  </a:lnTo>
                  <a:lnTo>
                    <a:pt x="119716" y="58947"/>
                  </a:lnTo>
                  <a:lnTo>
                    <a:pt x="119204" y="55075"/>
                  </a:lnTo>
                  <a:lnTo>
                    <a:pt x="117894" y="50518"/>
                  </a:lnTo>
                  <a:lnTo>
                    <a:pt x="115616" y="46190"/>
                  </a:lnTo>
                  <a:lnTo>
                    <a:pt x="112483" y="42317"/>
                  </a:lnTo>
                  <a:lnTo>
                    <a:pt x="77400" y="7234"/>
                  </a:lnTo>
                  <a:lnTo>
                    <a:pt x="75521" y="5582"/>
                  </a:lnTo>
                  <a:lnTo>
                    <a:pt x="73527" y="4045"/>
                  </a:lnTo>
                  <a:lnTo>
                    <a:pt x="71420" y="2792"/>
                  </a:lnTo>
                  <a:lnTo>
                    <a:pt x="69199" y="1823"/>
                  </a:lnTo>
                  <a:lnTo>
                    <a:pt x="66921" y="1026"/>
                  </a:lnTo>
                  <a:lnTo>
                    <a:pt x="64586" y="457"/>
                  </a:lnTo>
                  <a:lnTo>
                    <a:pt x="62194" y="115"/>
                  </a:lnTo>
                  <a:lnTo>
                    <a:pt x="59916" y="1"/>
                  </a:lnTo>
                  <a:lnTo>
                    <a:pt x="57523" y="115"/>
                  </a:lnTo>
                  <a:lnTo>
                    <a:pt x="55188" y="457"/>
                  </a:lnTo>
                  <a:lnTo>
                    <a:pt x="52853" y="1026"/>
                  </a:lnTo>
                  <a:lnTo>
                    <a:pt x="50575" y="1823"/>
                  </a:lnTo>
                  <a:lnTo>
                    <a:pt x="48354" y="2792"/>
                  </a:lnTo>
                  <a:lnTo>
                    <a:pt x="46247" y="4045"/>
                  </a:lnTo>
                  <a:lnTo>
                    <a:pt x="44253" y="5582"/>
                  </a:lnTo>
                  <a:lnTo>
                    <a:pt x="42431" y="7234"/>
                  </a:lnTo>
                  <a:lnTo>
                    <a:pt x="7405" y="42260"/>
                  </a:lnTo>
                  <a:lnTo>
                    <a:pt x="4215" y="46133"/>
                  </a:lnTo>
                  <a:lnTo>
                    <a:pt x="1937" y="50461"/>
                  </a:lnTo>
                  <a:lnTo>
                    <a:pt x="627" y="55075"/>
                  </a:lnTo>
                  <a:lnTo>
                    <a:pt x="1" y="59916"/>
                  </a:lnTo>
                  <a:lnTo>
                    <a:pt x="570" y="64529"/>
                  </a:lnTo>
                  <a:lnTo>
                    <a:pt x="1937" y="69142"/>
                  </a:lnTo>
                  <a:lnTo>
                    <a:pt x="4159" y="73413"/>
                  </a:lnTo>
                  <a:lnTo>
                    <a:pt x="7348" y="77343"/>
                  </a:lnTo>
                  <a:lnTo>
                    <a:pt x="31097" y="100979"/>
                  </a:lnTo>
                  <a:lnTo>
                    <a:pt x="41178" y="65839"/>
                  </a:lnTo>
                  <a:close/>
                </a:path>
              </a:pathLst>
            </a:custGeom>
            <a:solidFill>
              <a:srgbClr val="0063A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63" name="Shape 563"/>
          <p:cNvSpPr txBox="1"/>
          <p:nvPr/>
        </p:nvSpPr>
        <p:spPr>
          <a:xfrm>
            <a:off x="1066800" y="838200"/>
            <a:ext cx="7086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States that citizens cannot be prevented from voting because of race</a:t>
            </a:r>
          </a:p>
        </p:txBody>
      </p:sp>
      <p:sp>
        <p:nvSpPr>
          <p:cNvPr id="564" name="Shape 564"/>
          <p:cNvSpPr txBox="1"/>
          <p:nvPr/>
        </p:nvSpPr>
        <p:spPr>
          <a:xfrm>
            <a:off x="1981200" y="4632325"/>
            <a:ext cx="5197474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 Black"/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15</a:t>
            </a:r>
            <a:r>
              <a:rPr b="0" baseline="30000" i="0" lang="en-US" sz="40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th</a:t>
            </a:r>
            <a:r>
              <a:rPr b="0" i="0" lang="en-US" sz="40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 AMENDMENT</a:t>
            </a:r>
          </a:p>
        </p:txBody>
      </p:sp>
      <p:sp>
        <p:nvSpPr>
          <p:cNvPr id="565" name="Shape 565"/>
          <p:cNvSpPr/>
          <p:nvPr/>
        </p:nvSpPr>
        <p:spPr>
          <a:xfrm>
            <a:off x="228600" y="381000"/>
            <a:ext cx="4953000" cy="838199"/>
          </a:xfrm>
          <a:prstGeom prst="rect">
            <a:avLst/>
          </a:prstGeom>
          <a:solidFill>
            <a:srgbClr val="FFFFFF"/>
          </a:solidFill>
          <a:ln cap="sq" cmpd="sng" w="2857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LAWS $400  </a:t>
            </a:r>
            <a:r>
              <a:rPr lang="en-US" sz="1800">
                <a:latin typeface="Tahoma"/>
                <a:ea typeface="Tahoma"/>
                <a:cs typeface="Tahoma"/>
                <a:sym typeface="Tahoma"/>
              </a:rPr>
              <a:t>3</a:t>
            </a:r>
            <a:r>
              <a:rPr b="0" i="0" lang="en-US" sz="1800" u="none" cap="none" strike="noStrike">
                <a:latin typeface="Tahoma"/>
                <a:ea typeface="Tahoma"/>
                <a:cs typeface="Tahoma"/>
                <a:sym typeface="Tahoma"/>
              </a:rPr>
              <a:t>00</a:t>
            </a:r>
            <a:r>
              <a:rPr b="0" i="0" lang="en-US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300</a:t>
            </a:r>
          </a:p>
        </p:txBody>
      </p:sp>
      <p:sp>
        <p:nvSpPr>
          <p:cNvPr id="566" name="Shape 566"/>
          <p:cNvSpPr txBox="1"/>
          <p:nvPr/>
        </p:nvSpPr>
        <p:spPr>
          <a:xfrm>
            <a:off x="1981187" y="4706700"/>
            <a:ext cx="5022900" cy="5529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0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 txBox="1"/>
          <p:nvPr/>
        </p:nvSpPr>
        <p:spPr>
          <a:xfrm>
            <a:off x="1428150" y="1315050"/>
            <a:ext cx="6151200" cy="2969399"/>
          </a:xfrm>
          <a:prstGeom prst="rect">
            <a:avLst/>
          </a:prstGeom>
          <a:noFill/>
          <a:ln cap="flat" cmpd="sng" w="9525">
            <a:solidFill>
              <a:srgbClr val="FFFF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-US" sz="3000">
                <a:solidFill>
                  <a:srgbClr val="FFFF00"/>
                </a:solidFill>
              </a:rPr>
              <a:t>Under Johnson’s Reconstruction Plan, he required all states must write new state constitutions and ratify the 13th amendment? (true or false)</a:t>
            </a:r>
          </a:p>
        </p:txBody>
      </p:sp>
      <p:sp>
        <p:nvSpPr>
          <p:cNvPr id="572" name="Shape 572"/>
          <p:cNvSpPr txBox="1"/>
          <p:nvPr/>
        </p:nvSpPr>
        <p:spPr>
          <a:xfrm>
            <a:off x="2615950" y="4510725"/>
            <a:ext cx="4072499" cy="848399"/>
          </a:xfrm>
          <a:prstGeom prst="rect">
            <a:avLst/>
          </a:prstGeom>
          <a:noFill/>
          <a:ln cap="flat" cmpd="sng" w="9525">
            <a:solidFill>
              <a:srgbClr val="FFFF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000">
                <a:solidFill>
                  <a:srgbClr val="FFFF00"/>
                </a:solidFill>
              </a:rPr>
              <a:t>True</a:t>
            </a:r>
          </a:p>
        </p:txBody>
      </p:sp>
      <p:sp>
        <p:nvSpPr>
          <p:cNvPr id="573" name="Shape 573"/>
          <p:cNvSpPr txBox="1"/>
          <p:nvPr/>
        </p:nvSpPr>
        <p:spPr>
          <a:xfrm>
            <a:off x="2369025" y="4510725"/>
            <a:ext cx="2248200" cy="848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FFFF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4" name="Shape 574"/>
          <p:cNvSpPr/>
          <p:nvPr/>
        </p:nvSpPr>
        <p:spPr>
          <a:xfrm>
            <a:off x="228600" y="381000"/>
            <a:ext cx="4953000" cy="838200"/>
          </a:xfrm>
          <a:prstGeom prst="rect">
            <a:avLst/>
          </a:prstGeom>
          <a:solidFill>
            <a:srgbClr val="0066FF"/>
          </a:solidFill>
          <a:ln cap="sq" cmpd="sng" w="2857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ETC. $</a:t>
            </a:r>
            <a:r>
              <a:rPr lang="en-US" sz="18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400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8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9" name="Shape 579"/>
          <p:cNvGrpSpPr/>
          <p:nvPr/>
        </p:nvGrpSpPr>
        <p:grpSpPr>
          <a:xfrm>
            <a:off x="8382258" y="6096258"/>
            <a:ext cx="552730" cy="552730"/>
            <a:chOff x="1400" y="1400"/>
            <a:chExt cx="2992925" cy="2992925"/>
          </a:xfrm>
        </p:grpSpPr>
        <p:sp>
          <p:nvSpPr>
            <p:cNvPr id="580" name="Shape 580"/>
            <p:cNvSpPr/>
            <p:nvPr/>
          </p:nvSpPr>
          <p:spPr>
            <a:xfrm>
              <a:off x="808725" y="2018975"/>
              <a:ext cx="1375425" cy="975350"/>
            </a:xfrm>
            <a:custGeom>
              <a:pathLst>
                <a:path extrusionOk="0" h="39014" w="55017">
                  <a:moveTo>
                    <a:pt x="55017" y="21756"/>
                  </a:moveTo>
                  <a:lnTo>
                    <a:pt x="45107" y="31723"/>
                  </a:lnTo>
                  <a:lnTo>
                    <a:pt x="43228" y="33432"/>
                  </a:lnTo>
                  <a:lnTo>
                    <a:pt x="41234" y="34913"/>
                  </a:lnTo>
                  <a:lnTo>
                    <a:pt x="39127" y="36166"/>
                  </a:lnTo>
                  <a:lnTo>
                    <a:pt x="36906" y="37191"/>
                  </a:lnTo>
                  <a:lnTo>
                    <a:pt x="34628" y="37988"/>
                  </a:lnTo>
                  <a:lnTo>
                    <a:pt x="32293" y="38558"/>
                  </a:lnTo>
                  <a:lnTo>
                    <a:pt x="29901" y="38899"/>
                  </a:lnTo>
                  <a:lnTo>
                    <a:pt x="27623" y="39013"/>
                  </a:lnTo>
                  <a:lnTo>
                    <a:pt x="25230" y="38899"/>
                  </a:lnTo>
                  <a:lnTo>
                    <a:pt x="22838" y="38615"/>
                  </a:lnTo>
                  <a:lnTo>
                    <a:pt x="20560" y="37988"/>
                  </a:lnTo>
                  <a:lnTo>
                    <a:pt x="18225" y="37191"/>
                  </a:lnTo>
                  <a:lnTo>
                    <a:pt x="16061" y="36222"/>
                  </a:lnTo>
                  <a:lnTo>
                    <a:pt x="13954" y="34970"/>
                  </a:lnTo>
                  <a:lnTo>
                    <a:pt x="11903" y="33489"/>
                  </a:lnTo>
                  <a:lnTo>
                    <a:pt x="10081" y="31780"/>
                  </a:lnTo>
                  <a:lnTo>
                    <a:pt x="0" y="21472"/>
                  </a:lnTo>
                  <a:lnTo>
                    <a:pt x="27509" y="0"/>
                  </a:lnTo>
                  <a:lnTo>
                    <a:pt x="55017" y="21756"/>
                  </a:lnTo>
                  <a:close/>
                </a:path>
              </a:pathLst>
            </a:custGeom>
            <a:solidFill>
              <a:srgbClr val="0063A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81" name="Shape 581"/>
            <p:cNvSpPr/>
            <p:nvPr/>
          </p:nvSpPr>
          <p:spPr>
            <a:xfrm>
              <a:off x="1400" y="1400"/>
              <a:ext cx="2992925" cy="2530175"/>
            </a:xfrm>
            <a:custGeom>
              <a:pathLst>
                <a:path extrusionOk="0" h="101207" w="119717">
                  <a:moveTo>
                    <a:pt x="41178" y="65839"/>
                  </a:moveTo>
                  <a:lnTo>
                    <a:pt x="33774" y="59916"/>
                  </a:lnTo>
                  <a:lnTo>
                    <a:pt x="11961" y="42317"/>
                  </a:lnTo>
                  <a:lnTo>
                    <a:pt x="48411" y="41918"/>
                  </a:lnTo>
                  <a:lnTo>
                    <a:pt x="59802" y="4045"/>
                  </a:lnTo>
                  <a:lnTo>
                    <a:pt x="71249" y="41918"/>
                  </a:lnTo>
                  <a:lnTo>
                    <a:pt x="107813" y="42260"/>
                  </a:lnTo>
                  <a:lnTo>
                    <a:pt x="78425" y="65839"/>
                  </a:lnTo>
                  <a:lnTo>
                    <a:pt x="85601" y="90955"/>
                  </a:lnTo>
                  <a:lnTo>
                    <a:pt x="88563" y="101206"/>
                  </a:lnTo>
                  <a:lnTo>
                    <a:pt x="112483" y="77343"/>
                  </a:lnTo>
                  <a:lnTo>
                    <a:pt x="115616" y="73413"/>
                  </a:lnTo>
                  <a:lnTo>
                    <a:pt x="117894" y="69142"/>
                  </a:lnTo>
                  <a:lnTo>
                    <a:pt x="119204" y="64529"/>
                  </a:lnTo>
                  <a:lnTo>
                    <a:pt x="119716" y="58947"/>
                  </a:lnTo>
                  <a:lnTo>
                    <a:pt x="119204" y="55075"/>
                  </a:lnTo>
                  <a:lnTo>
                    <a:pt x="117894" y="50518"/>
                  </a:lnTo>
                  <a:lnTo>
                    <a:pt x="115616" y="46190"/>
                  </a:lnTo>
                  <a:lnTo>
                    <a:pt x="112483" y="42317"/>
                  </a:lnTo>
                  <a:lnTo>
                    <a:pt x="77400" y="7234"/>
                  </a:lnTo>
                  <a:lnTo>
                    <a:pt x="75521" y="5582"/>
                  </a:lnTo>
                  <a:lnTo>
                    <a:pt x="73527" y="4045"/>
                  </a:lnTo>
                  <a:lnTo>
                    <a:pt x="71420" y="2792"/>
                  </a:lnTo>
                  <a:lnTo>
                    <a:pt x="69199" y="1823"/>
                  </a:lnTo>
                  <a:lnTo>
                    <a:pt x="66921" y="1026"/>
                  </a:lnTo>
                  <a:lnTo>
                    <a:pt x="64586" y="457"/>
                  </a:lnTo>
                  <a:lnTo>
                    <a:pt x="62194" y="115"/>
                  </a:lnTo>
                  <a:lnTo>
                    <a:pt x="59916" y="1"/>
                  </a:lnTo>
                  <a:lnTo>
                    <a:pt x="57523" y="115"/>
                  </a:lnTo>
                  <a:lnTo>
                    <a:pt x="55188" y="457"/>
                  </a:lnTo>
                  <a:lnTo>
                    <a:pt x="52853" y="1026"/>
                  </a:lnTo>
                  <a:lnTo>
                    <a:pt x="50575" y="1823"/>
                  </a:lnTo>
                  <a:lnTo>
                    <a:pt x="48354" y="2792"/>
                  </a:lnTo>
                  <a:lnTo>
                    <a:pt x="46247" y="4045"/>
                  </a:lnTo>
                  <a:lnTo>
                    <a:pt x="44253" y="5582"/>
                  </a:lnTo>
                  <a:lnTo>
                    <a:pt x="42431" y="7234"/>
                  </a:lnTo>
                  <a:lnTo>
                    <a:pt x="7405" y="42260"/>
                  </a:lnTo>
                  <a:lnTo>
                    <a:pt x="4215" y="46133"/>
                  </a:lnTo>
                  <a:lnTo>
                    <a:pt x="1937" y="50461"/>
                  </a:lnTo>
                  <a:lnTo>
                    <a:pt x="627" y="55075"/>
                  </a:lnTo>
                  <a:lnTo>
                    <a:pt x="1" y="59916"/>
                  </a:lnTo>
                  <a:lnTo>
                    <a:pt x="570" y="64529"/>
                  </a:lnTo>
                  <a:lnTo>
                    <a:pt x="1937" y="69142"/>
                  </a:lnTo>
                  <a:lnTo>
                    <a:pt x="4159" y="73413"/>
                  </a:lnTo>
                  <a:lnTo>
                    <a:pt x="7348" y="77343"/>
                  </a:lnTo>
                  <a:lnTo>
                    <a:pt x="31097" y="100979"/>
                  </a:lnTo>
                  <a:lnTo>
                    <a:pt x="41178" y="65839"/>
                  </a:lnTo>
                  <a:close/>
                </a:path>
              </a:pathLst>
            </a:custGeom>
            <a:solidFill>
              <a:srgbClr val="0063A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82" name="Shape 582"/>
          <p:cNvSpPr txBox="1"/>
          <p:nvPr/>
        </p:nvSpPr>
        <p:spPr>
          <a:xfrm>
            <a:off x="838200" y="838200"/>
            <a:ext cx="7391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Assisted former slaves by setting up schools, hospitals and distributing food and clothing in the South</a:t>
            </a:r>
          </a:p>
        </p:txBody>
      </p:sp>
      <p:sp>
        <p:nvSpPr>
          <p:cNvPr id="583" name="Shape 583"/>
          <p:cNvSpPr txBox="1"/>
          <p:nvPr/>
        </p:nvSpPr>
        <p:spPr>
          <a:xfrm>
            <a:off x="914400" y="4854575"/>
            <a:ext cx="7239000" cy="708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 Black"/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FREEDMAN’S BUREAU</a:t>
            </a:r>
          </a:p>
        </p:txBody>
      </p:sp>
      <p:sp>
        <p:nvSpPr>
          <p:cNvPr id="584" name="Shape 584"/>
          <p:cNvSpPr/>
          <p:nvPr/>
        </p:nvSpPr>
        <p:spPr>
          <a:xfrm>
            <a:off x="228600" y="381000"/>
            <a:ext cx="4953000" cy="838199"/>
          </a:xfrm>
          <a:prstGeom prst="rect">
            <a:avLst/>
          </a:prstGeom>
          <a:solidFill>
            <a:srgbClr val="0066FF"/>
          </a:solidFill>
          <a:ln cap="sq" cmpd="sng" w="2857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ETC. $400  </a:t>
            </a:r>
          </a:p>
        </p:txBody>
      </p:sp>
      <p:sp>
        <p:nvSpPr>
          <p:cNvPr id="585" name="Shape 585"/>
          <p:cNvSpPr txBox="1"/>
          <p:nvPr/>
        </p:nvSpPr>
        <p:spPr>
          <a:xfrm>
            <a:off x="1345950" y="4854562"/>
            <a:ext cx="6375900" cy="5529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9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0" name="Shape 5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296400" cy="6972300"/>
          </a:xfrm>
          <a:prstGeom prst="rect">
            <a:avLst/>
          </a:prstGeom>
          <a:noFill/>
          <a:ln>
            <a:noFill/>
          </a:ln>
        </p:spPr>
      </p:pic>
      <p:sp>
        <p:nvSpPr>
          <p:cNvPr id="591" name="Shape 591"/>
          <p:cNvSpPr txBox="1"/>
          <p:nvPr/>
        </p:nvSpPr>
        <p:spPr>
          <a:xfrm>
            <a:off x="152400" y="3429000"/>
            <a:ext cx="67055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 Black"/>
              <a:buNone/>
            </a:pPr>
            <a:r>
              <a:rPr b="0" i="0" lang="en-US" sz="5400" u="none" cap="none" strike="noStrike">
                <a:solidFill>
                  <a:srgbClr val="00FF00"/>
                </a:solidFill>
                <a:latin typeface="Arial Black"/>
                <a:ea typeface="Arial Black"/>
                <a:cs typeface="Arial Black"/>
                <a:sym typeface="Arial Black"/>
              </a:rPr>
              <a:t>Thanks for Playing!</a:t>
            </a:r>
            <a:br>
              <a:rPr b="0" i="0" lang="en-US" sz="5400" u="none" cap="none" strike="noStrike">
                <a:solidFill>
                  <a:srgbClr val="00FF00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br>
              <a:rPr b="0" i="0" lang="en-US" sz="5400" u="none" cap="none" strike="noStrike">
                <a:solidFill>
                  <a:srgbClr val="00FF00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0" i="0" lang="en-US" sz="5400" u="none" cap="none" strike="noStrike">
                <a:solidFill>
                  <a:srgbClr val="00FF00"/>
                </a:solidFill>
                <a:latin typeface="Arial Black"/>
                <a:ea typeface="Arial Black"/>
                <a:cs typeface="Arial Black"/>
                <a:sym typeface="Arial Black"/>
              </a:rPr>
              <a:t>Good luck on the test!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/>
        </p:nvSpPr>
        <p:spPr>
          <a:xfrm>
            <a:off x="304800" y="0"/>
            <a:ext cx="8839199" cy="1600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 Black"/>
              <a:buNone/>
            </a:pPr>
            <a:r>
              <a:rPr b="0" i="0" lang="en-US" sz="4000" u="none" cap="none" strike="noStrike">
                <a:solidFill>
                  <a:srgbClr val="00FF00"/>
                </a:solidFill>
                <a:latin typeface="Arial Black"/>
                <a:ea typeface="Arial Black"/>
                <a:cs typeface="Arial Black"/>
                <a:sym typeface="Arial Black"/>
              </a:rPr>
              <a:t>Some reminders about</a:t>
            </a:r>
            <a:br>
              <a:rPr b="0" i="0" lang="en-US" sz="4000" u="none" cap="none" strike="noStrike">
                <a:solidFill>
                  <a:srgbClr val="00FF00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0" i="0" lang="en-US" sz="4000" u="none" cap="none" strike="noStrike">
                <a:solidFill>
                  <a:srgbClr val="00FF00"/>
                </a:solidFill>
                <a:latin typeface="Arial Black"/>
                <a:ea typeface="Arial Black"/>
                <a:cs typeface="Arial Black"/>
                <a:sym typeface="Arial Black"/>
              </a:rPr>
              <a:t>the game: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381000" y="1676400"/>
            <a:ext cx="8381999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Tahoma"/>
              <a:buChar char="■"/>
            </a:pPr>
            <a:r>
              <a:rPr b="0" i="0" lang="en-US" sz="32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Answer the question on your sheet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Tahoma"/>
              <a:buChar char="■"/>
            </a:pPr>
            <a:r>
              <a:rPr b="0" i="0" lang="en-US" sz="32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Circle the amount you win when you answer the question correctly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Tahoma"/>
              <a:buChar char="■"/>
            </a:pPr>
            <a:r>
              <a:rPr b="0" i="0" lang="en-US" sz="32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These </a:t>
            </a:r>
            <a:r>
              <a:rPr b="1" i="0" lang="en-US" sz="32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ANSWERS</a:t>
            </a:r>
            <a:r>
              <a:rPr b="0" i="0" lang="en-US" sz="32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are written in the form of </a:t>
            </a:r>
            <a:r>
              <a:rPr b="1" i="0" lang="en-US" sz="32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ANSWERS</a:t>
            </a:r>
            <a:r>
              <a:rPr b="0" i="0" lang="en-US" sz="32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to make it easier to help you study</a:t>
            </a:r>
          </a:p>
        </p:txBody>
      </p:sp>
      <p:pic>
        <p:nvPicPr>
          <p:cNvPr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8800" y="4549775"/>
            <a:ext cx="3048000" cy="2308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/>
        </p:nvSpPr>
        <p:spPr>
          <a:xfrm>
            <a:off x="201611" y="76200"/>
            <a:ext cx="1663700" cy="762000"/>
          </a:xfrm>
          <a:prstGeom prst="rect">
            <a:avLst/>
          </a:prstGeom>
          <a:solidFill>
            <a:srgbClr val="000080"/>
          </a:solidFill>
          <a:ln cap="sq" cmpd="sng" w="38100">
            <a:solidFill>
              <a:srgbClr val="00FF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 Black"/>
              <a:buNone/>
            </a:pPr>
            <a:r>
              <a:rPr b="0" i="0" lang="en-US" sz="1800" u="none" cap="none" strike="noStrike">
                <a:solidFill>
                  <a:srgbClr val="00FF00"/>
                </a:solidFill>
                <a:latin typeface="Arial Black"/>
                <a:ea typeface="Arial Black"/>
                <a:cs typeface="Arial Black"/>
                <a:sym typeface="Arial Black"/>
              </a:rPr>
              <a:t>PEOPLE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1981200" y="76200"/>
            <a:ext cx="1663700" cy="762000"/>
          </a:xfrm>
          <a:prstGeom prst="rect">
            <a:avLst/>
          </a:prstGeom>
          <a:solidFill>
            <a:srgbClr val="000080"/>
          </a:solidFill>
          <a:ln cap="sq" cmpd="sng" w="38100">
            <a:solidFill>
              <a:srgbClr val="00FF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 Black"/>
              <a:buNone/>
            </a:pPr>
            <a:r>
              <a:rPr b="0" i="0" lang="en-US" sz="1800" u="none" cap="none" strike="noStrike">
                <a:solidFill>
                  <a:srgbClr val="00FF00"/>
                </a:solidFill>
                <a:latin typeface="Arial Black"/>
                <a:ea typeface="Arial Black"/>
                <a:cs typeface="Arial Black"/>
                <a:sym typeface="Arial Black"/>
              </a:rPr>
              <a:t>LEGACY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3744912" y="76200"/>
            <a:ext cx="1663700" cy="762000"/>
          </a:xfrm>
          <a:prstGeom prst="rect">
            <a:avLst/>
          </a:prstGeom>
          <a:solidFill>
            <a:srgbClr val="000080"/>
          </a:solidFill>
          <a:ln cap="sq" cmpd="sng" w="38100">
            <a:solidFill>
              <a:srgbClr val="00FF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 Black"/>
              <a:buNone/>
            </a:pPr>
            <a:r>
              <a:rPr b="0" i="0" lang="en-US" sz="1800" u="none" cap="none" strike="noStrike">
                <a:solidFill>
                  <a:srgbClr val="00FF00"/>
                </a:solidFill>
                <a:latin typeface="Arial Black"/>
                <a:ea typeface="Arial Black"/>
                <a:cs typeface="Arial Black"/>
                <a:sym typeface="Arial Black"/>
              </a:rPr>
              <a:t>TERMS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5516562" y="76200"/>
            <a:ext cx="1663700" cy="762000"/>
          </a:xfrm>
          <a:prstGeom prst="rect">
            <a:avLst/>
          </a:prstGeom>
          <a:solidFill>
            <a:srgbClr val="000080"/>
          </a:solidFill>
          <a:ln cap="sq" cmpd="sng" w="38100">
            <a:solidFill>
              <a:srgbClr val="00FF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 Black"/>
              <a:buNone/>
            </a:pPr>
            <a:r>
              <a:rPr b="0" i="0" lang="en-US" sz="1800" u="none" cap="none" strike="noStrike">
                <a:solidFill>
                  <a:srgbClr val="00FF00"/>
                </a:solidFill>
                <a:latin typeface="Arial Black"/>
                <a:ea typeface="Arial Black"/>
                <a:cs typeface="Arial Black"/>
                <a:sym typeface="Arial Black"/>
              </a:rPr>
              <a:t>LAWS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7288211" y="76200"/>
            <a:ext cx="1663700" cy="762000"/>
          </a:xfrm>
          <a:prstGeom prst="rect">
            <a:avLst/>
          </a:prstGeom>
          <a:solidFill>
            <a:srgbClr val="000080"/>
          </a:solidFill>
          <a:ln cap="sq" cmpd="sng" w="38100">
            <a:solidFill>
              <a:srgbClr val="00FF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 Black"/>
              <a:buNone/>
            </a:pPr>
            <a:r>
              <a:rPr b="0" i="0" lang="en-US" sz="1800" u="none" cap="none" strike="noStrike">
                <a:solidFill>
                  <a:srgbClr val="00FF00"/>
                </a:solidFill>
                <a:latin typeface="Arial Black"/>
                <a:ea typeface="Arial Black"/>
                <a:cs typeface="Arial Black"/>
                <a:sym typeface="Arial Black"/>
              </a:rPr>
              <a:t>ETC.</a:t>
            </a:r>
          </a:p>
        </p:txBody>
      </p:sp>
      <p:grpSp>
        <p:nvGrpSpPr>
          <p:cNvPr id="119" name="Shape 119"/>
          <p:cNvGrpSpPr/>
          <p:nvPr/>
        </p:nvGrpSpPr>
        <p:grpSpPr>
          <a:xfrm>
            <a:off x="215900" y="985836"/>
            <a:ext cx="1689100" cy="1293811"/>
            <a:chOff x="2643186" y="1720850"/>
            <a:chExt cx="3833812" cy="3003550"/>
          </a:xfrm>
        </p:grpSpPr>
        <p:sp>
          <p:nvSpPr>
            <p:cNvPr id="120" name="Shape 120"/>
            <p:cNvSpPr/>
            <p:nvPr/>
          </p:nvSpPr>
          <p:spPr>
            <a:xfrm>
              <a:off x="2760661" y="1798636"/>
              <a:ext cx="3605212" cy="2925762"/>
            </a:xfrm>
            <a:custGeom>
              <a:pathLst>
                <a:path extrusionOk="0" h="4072" w="4543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5260975" y="3625850"/>
              <a:ext cx="1095375" cy="1033462"/>
            </a:xfrm>
            <a:custGeom>
              <a:pathLst>
                <a:path extrusionOk="0" h="651" w="690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5837237" y="4151312"/>
              <a:ext cx="519112" cy="520700"/>
            </a:xfrm>
            <a:custGeom>
              <a:pathLst>
                <a:path extrusionOk="0" h="328" w="327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3078161" y="2092325"/>
              <a:ext cx="2890837" cy="2125661"/>
            </a:xfrm>
            <a:custGeom>
              <a:pathLst>
                <a:path extrusionOk="0" h="2530" w="3524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2989261" y="2005011"/>
              <a:ext cx="287336" cy="2373312"/>
            </a:xfrm>
            <a:custGeom>
              <a:pathLst>
                <a:path extrusionOk="0" h="2686" w="435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>
              <a:off x="5867400" y="2005011"/>
              <a:ext cx="265111" cy="2373312"/>
            </a:xfrm>
            <a:custGeom>
              <a:pathLst>
                <a:path extrusionOk="0" h="2686" w="433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6" name="Shape 126"/>
            <p:cNvSpPr/>
            <p:nvPr/>
          </p:nvSpPr>
          <p:spPr>
            <a:xfrm>
              <a:off x="2989261" y="2005011"/>
              <a:ext cx="3143249" cy="204787"/>
            </a:xfrm>
            <a:custGeom>
              <a:pathLst>
                <a:path extrusionOk="0" h="354" w="3748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2989261" y="4125912"/>
              <a:ext cx="3143249" cy="255586"/>
            </a:xfrm>
            <a:custGeom>
              <a:pathLst>
                <a:path extrusionOk="0" h="354" w="3748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>
              <a:off x="2644775" y="1720850"/>
              <a:ext cx="3825875" cy="3003549"/>
            </a:xfrm>
            <a:custGeom>
              <a:pathLst>
                <a:path extrusionOk="0" h="4298" w="4820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9" name="Shape 129"/>
            <p:cNvSpPr/>
            <p:nvPr/>
          </p:nvSpPr>
          <p:spPr>
            <a:xfrm>
              <a:off x="2643186" y="1720850"/>
              <a:ext cx="3833812" cy="3003550"/>
            </a:xfrm>
            <a:custGeom>
              <a:pathLst>
                <a:path extrusionOk="0" h="1892" w="2415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>
              <a:off x="2747961" y="4500562"/>
              <a:ext cx="3617912" cy="206375"/>
            </a:xfrm>
            <a:custGeom>
              <a:pathLst>
                <a:path extrusionOk="0" h="260" w="45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1" name="Shape 131"/>
          <p:cNvGrpSpPr/>
          <p:nvPr/>
        </p:nvGrpSpPr>
        <p:grpSpPr>
          <a:xfrm>
            <a:off x="215900" y="2416174"/>
            <a:ext cx="1689100" cy="1293811"/>
            <a:chOff x="2643186" y="1720850"/>
            <a:chExt cx="3833812" cy="3003550"/>
          </a:xfrm>
        </p:grpSpPr>
        <p:sp>
          <p:nvSpPr>
            <p:cNvPr id="132" name="Shape 132"/>
            <p:cNvSpPr/>
            <p:nvPr/>
          </p:nvSpPr>
          <p:spPr>
            <a:xfrm>
              <a:off x="2760661" y="1798636"/>
              <a:ext cx="3605212" cy="2925762"/>
            </a:xfrm>
            <a:custGeom>
              <a:pathLst>
                <a:path extrusionOk="0" h="4072" w="4543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5260975" y="3625850"/>
              <a:ext cx="1095375" cy="1033462"/>
            </a:xfrm>
            <a:custGeom>
              <a:pathLst>
                <a:path extrusionOk="0" h="651" w="690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4" name="Shape 134"/>
            <p:cNvSpPr/>
            <p:nvPr/>
          </p:nvSpPr>
          <p:spPr>
            <a:xfrm>
              <a:off x="5837237" y="4151312"/>
              <a:ext cx="519112" cy="520700"/>
            </a:xfrm>
            <a:custGeom>
              <a:pathLst>
                <a:path extrusionOk="0" h="328" w="327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5" name="Shape 135"/>
            <p:cNvSpPr/>
            <p:nvPr/>
          </p:nvSpPr>
          <p:spPr>
            <a:xfrm>
              <a:off x="3078161" y="2092325"/>
              <a:ext cx="2890837" cy="2125661"/>
            </a:xfrm>
            <a:custGeom>
              <a:pathLst>
                <a:path extrusionOk="0" h="2530" w="3524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2989261" y="2005011"/>
              <a:ext cx="287336" cy="2373312"/>
            </a:xfrm>
            <a:custGeom>
              <a:pathLst>
                <a:path extrusionOk="0" h="2686" w="435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5867400" y="2005011"/>
              <a:ext cx="265111" cy="2373312"/>
            </a:xfrm>
            <a:custGeom>
              <a:pathLst>
                <a:path extrusionOk="0" h="2686" w="433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>
              <a:off x="2989261" y="2005011"/>
              <a:ext cx="3143249" cy="204787"/>
            </a:xfrm>
            <a:custGeom>
              <a:pathLst>
                <a:path extrusionOk="0" h="354" w="3748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>
              <a:off x="2989261" y="4125912"/>
              <a:ext cx="3143249" cy="255586"/>
            </a:xfrm>
            <a:custGeom>
              <a:pathLst>
                <a:path extrusionOk="0" h="354" w="3748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2644775" y="1720850"/>
              <a:ext cx="3825875" cy="3003549"/>
            </a:xfrm>
            <a:custGeom>
              <a:pathLst>
                <a:path extrusionOk="0" h="4298" w="4820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2643186" y="1720850"/>
              <a:ext cx="3833812" cy="3003550"/>
            </a:xfrm>
            <a:custGeom>
              <a:pathLst>
                <a:path extrusionOk="0" h="1892" w="2415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2747961" y="4500562"/>
              <a:ext cx="3617912" cy="206375"/>
            </a:xfrm>
            <a:custGeom>
              <a:pathLst>
                <a:path extrusionOk="0" h="260" w="45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43" name="Shape 143"/>
          <p:cNvSpPr txBox="1"/>
          <p:nvPr/>
        </p:nvSpPr>
        <p:spPr>
          <a:xfrm>
            <a:off x="461962" y="2711450"/>
            <a:ext cx="1200150" cy="808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0" i="0" lang="en-US" sz="4000" u="sng" cap="none" strike="noStrike">
                <a:solidFill>
                  <a:schemeClr val="hlink"/>
                </a:solidFill>
                <a:latin typeface="Tahoma"/>
                <a:ea typeface="Tahoma"/>
                <a:cs typeface="Tahoma"/>
                <a:sym typeface="Tahoma"/>
                <a:hlinkClick r:id="rId3"/>
              </a:rPr>
              <a:t>200</a:t>
            </a:r>
          </a:p>
        </p:txBody>
      </p:sp>
      <p:grpSp>
        <p:nvGrpSpPr>
          <p:cNvPr id="144" name="Shape 144"/>
          <p:cNvGrpSpPr/>
          <p:nvPr/>
        </p:nvGrpSpPr>
        <p:grpSpPr>
          <a:xfrm>
            <a:off x="215900" y="3846512"/>
            <a:ext cx="1689100" cy="1293811"/>
            <a:chOff x="2643186" y="1720850"/>
            <a:chExt cx="3833812" cy="3003550"/>
          </a:xfrm>
        </p:grpSpPr>
        <p:sp>
          <p:nvSpPr>
            <p:cNvPr id="145" name="Shape 145"/>
            <p:cNvSpPr/>
            <p:nvPr/>
          </p:nvSpPr>
          <p:spPr>
            <a:xfrm>
              <a:off x="2760661" y="1798636"/>
              <a:ext cx="3605212" cy="2925762"/>
            </a:xfrm>
            <a:custGeom>
              <a:pathLst>
                <a:path extrusionOk="0" h="4072" w="4543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5260975" y="3625850"/>
              <a:ext cx="1095375" cy="1033462"/>
            </a:xfrm>
            <a:custGeom>
              <a:pathLst>
                <a:path extrusionOk="0" h="651" w="690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5837237" y="4151312"/>
              <a:ext cx="519112" cy="520700"/>
            </a:xfrm>
            <a:custGeom>
              <a:pathLst>
                <a:path extrusionOk="0" h="328" w="327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3078161" y="2092325"/>
              <a:ext cx="2890837" cy="2125661"/>
            </a:xfrm>
            <a:custGeom>
              <a:pathLst>
                <a:path extrusionOk="0" h="2530" w="3524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2989261" y="2005011"/>
              <a:ext cx="287336" cy="2373312"/>
            </a:xfrm>
            <a:custGeom>
              <a:pathLst>
                <a:path extrusionOk="0" h="2686" w="435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5867400" y="2005011"/>
              <a:ext cx="265111" cy="2373312"/>
            </a:xfrm>
            <a:custGeom>
              <a:pathLst>
                <a:path extrusionOk="0" h="2686" w="433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2989261" y="2005011"/>
              <a:ext cx="3143249" cy="204787"/>
            </a:xfrm>
            <a:custGeom>
              <a:pathLst>
                <a:path extrusionOk="0" h="354" w="3748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2" name="Shape 152"/>
            <p:cNvSpPr/>
            <p:nvPr/>
          </p:nvSpPr>
          <p:spPr>
            <a:xfrm>
              <a:off x="2989261" y="4125912"/>
              <a:ext cx="3143249" cy="255586"/>
            </a:xfrm>
            <a:custGeom>
              <a:pathLst>
                <a:path extrusionOk="0" h="354" w="3748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2644775" y="1720850"/>
              <a:ext cx="3825875" cy="3003549"/>
            </a:xfrm>
            <a:custGeom>
              <a:pathLst>
                <a:path extrusionOk="0" h="4298" w="4820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2643186" y="1720850"/>
              <a:ext cx="3833812" cy="3003550"/>
            </a:xfrm>
            <a:custGeom>
              <a:pathLst>
                <a:path extrusionOk="0" h="1892" w="2415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5" name="Shape 155"/>
            <p:cNvSpPr/>
            <p:nvPr/>
          </p:nvSpPr>
          <p:spPr>
            <a:xfrm>
              <a:off x="2747961" y="4500562"/>
              <a:ext cx="3617912" cy="206375"/>
            </a:xfrm>
            <a:custGeom>
              <a:pathLst>
                <a:path extrusionOk="0" h="260" w="45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56" name="Shape 156"/>
          <p:cNvSpPr txBox="1"/>
          <p:nvPr/>
        </p:nvSpPr>
        <p:spPr>
          <a:xfrm>
            <a:off x="461962" y="4141787"/>
            <a:ext cx="1200150" cy="808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0" i="0" lang="en-US" sz="4000" u="sng" cap="none" strike="noStrike">
                <a:solidFill>
                  <a:schemeClr val="hlink"/>
                </a:solidFill>
                <a:latin typeface="Tahoma"/>
                <a:ea typeface="Tahoma"/>
                <a:cs typeface="Tahoma"/>
                <a:sym typeface="Tahoma"/>
                <a:hlinkClick r:id="rId4"/>
              </a:rPr>
              <a:t>300</a:t>
            </a:r>
          </a:p>
        </p:txBody>
      </p:sp>
      <p:grpSp>
        <p:nvGrpSpPr>
          <p:cNvPr id="157" name="Shape 157"/>
          <p:cNvGrpSpPr/>
          <p:nvPr/>
        </p:nvGrpSpPr>
        <p:grpSpPr>
          <a:xfrm>
            <a:off x="215900" y="5276850"/>
            <a:ext cx="1689100" cy="1293812"/>
            <a:chOff x="215900" y="5276850"/>
            <a:chExt cx="1689100" cy="1293812"/>
          </a:xfrm>
        </p:grpSpPr>
        <p:sp>
          <p:nvSpPr>
            <p:cNvPr id="158" name="Shape 158"/>
            <p:cNvSpPr/>
            <p:nvPr/>
          </p:nvSpPr>
          <p:spPr>
            <a:xfrm>
              <a:off x="268287" y="5310187"/>
              <a:ext cx="1587499" cy="1260474"/>
            </a:xfrm>
            <a:custGeom>
              <a:pathLst>
                <a:path extrusionOk="0" h="4072" w="4543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1370012" y="6097587"/>
              <a:ext cx="482600" cy="444500"/>
            </a:xfrm>
            <a:custGeom>
              <a:pathLst>
                <a:path extrusionOk="0" h="651" w="690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0" name="Shape 160"/>
            <p:cNvSpPr/>
            <p:nvPr/>
          </p:nvSpPr>
          <p:spPr>
            <a:xfrm>
              <a:off x="1622425" y="6323012"/>
              <a:ext cx="230186" cy="225425"/>
            </a:xfrm>
            <a:custGeom>
              <a:pathLst>
                <a:path extrusionOk="0" h="328" w="327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407987" y="5437187"/>
              <a:ext cx="1273174" cy="954086"/>
            </a:xfrm>
            <a:custGeom>
              <a:pathLst>
                <a:path extrusionOk="0" h="2530" w="3524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368300" y="5399087"/>
              <a:ext cx="126999" cy="1022350"/>
            </a:xfrm>
            <a:custGeom>
              <a:pathLst>
                <a:path extrusionOk="0" h="2686" w="435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3" name="Shape 163"/>
            <p:cNvSpPr/>
            <p:nvPr/>
          </p:nvSpPr>
          <p:spPr>
            <a:xfrm>
              <a:off x="1636712" y="5399087"/>
              <a:ext cx="115887" cy="1022350"/>
            </a:xfrm>
            <a:custGeom>
              <a:pathLst>
                <a:path extrusionOk="0" h="2686" w="433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4" name="Shape 164"/>
            <p:cNvSpPr/>
            <p:nvPr/>
          </p:nvSpPr>
          <p:spPr>
            <a:xfrm>
              <a:off x="368300" y="5399087"/>
              <a:ext cx="1384299" cy="88899"/>
            </a:xfrm>
            <a:custGeom>
              <a:pathLst>
                <a:path extrusionOk="0" h="354" w="3748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>
              <a:off x="368300" y="6313487"/>
              <a:ext cx="1384299" cy="109536"/>
            </a:xfrm>
            <a:custGeom>
              <a:pathLst>
                <a:path extrusionOk="0" h="354" w="3748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>
              <a:off x="215900" y="5276850"/>
              <a:ext cx="1685924" cy="1293812"/>
            </a:xfrm>
            <a:custGeom>
              <a:pathLst>
                <a:path extrusionOk="0" h="4298" w="4820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>
              <a:off x="215900" y="5276850"/>
              <a:ext cx="1689100" cy="1293811"/>
            </a:xfrm>
            <a:custGeom>
              <a:pathLst>
                <a:path extrusionOk="0" h="1892" w="2415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8" name="Shape 168"/>
            <p:cNvSpPr/>
            <p:nvPr/>
          </p:nvSpPr>
          <p:spPr>
            <a:xfrm>
              <a:off x="261937" y="6473825"/>
              <a:ext cx="1593849" cy="88899"/>
            </a:xfrm>
            <a:custGeom>
              <a:pathLst>
                <a:path extrusionOk="0" h="260" w="45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9" name="Shape 169"/>
          <p:cNvSpPr txBox="1"/>
          <p:nvPr/>
        </p:nvSpPr>
        <p:spPr>
          <a:xfrm>
            <a:off x="461962" y="5572125"/>
            <a:ext cx="1200150" cy="808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0" i="0" lang="en-US" sz="4000" u="sng" cap="none" strike="noStrike">
                <a:solidFill>
                  <a:schemeClr val="hlink"/>
                </a:solidFill>
                <a:latin typeface="Tahoma"/>
                <a:ea typeface="Tahoma"/>
                <a:cs typeface="Tahoma"/>
                <a:sym typeface="Tahoma"/>
                <a:hlinkClick r:id="rId5"/>
              </a:rPr>
              <a:t>400</a:t>
            </a:r>
          </a:p>
        </p:txBody>
      </p:sp>
      <p:grpSp>
        <p:nvGrpSpPr>
          <p:cNvPr id="170" name="Shape 170"/>
          <p:cNvGrpSpPr/>
          <p:nvPr/>
        </p:nvGrpSpPr>
        <p:grpSpPr>
          <a:xfrm>
            <a:off x="1981199" y="985836"/>
            <a:ext cx="1689100" cy="1293811"/>
            <a:chOff x="2643186" y="1720850"/>
            <a:chExt cx="3833812" cy="3003550"/>
          </a:xfrm>
        </p:grpSpPr>
        <p:sp>
          <p:nvSpPr>
            <p:cNvPr id="171" name="Shape 171"/>
            <p:cNvSpPr/>
            <p:nvPr/>
          </p:nvSpPr>
          <p:spPr>
            <a:xfrm>
              <a:off x="2760661" y="1798636"/>
              <a:ext cx="3605212" cy="2925762"/>
            </a:xfrm>
            <a:custGeom>
              <a:pathLst>
                <a:path extrusionOk="0" h="4072" w="4543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2" name="Shape 172"/>
            <p:cNvSpPr/>
            <p:nvPr/>
          </p:nvSpPr>
          <p:spPr>
            <a:xfrm>
              <a:off x="5260975" y="3625850"/>
              <a:ext cx="1095375" cy="1033462"/>
            </a:xfrm>
            <a:custGeom>
              <a:pathLst>
                <a:path extrusionOk="0" h="651" w="690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3" name="Shape 173"/>
            <p:cNvSpPr/>
            <p:nvPr/>
          </p:nvSpPr>
          <p:spPr>
            <a:xfrm>
              <a:off x="5837237" y="4151312"/>
              <a:ext cx="519112" cy="520700"/>
            </a:xfrm>
            <a:custGeom>
              <a:pathLst>
                <a:path extrusionOk="0" h="328" w="327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>
              <a:off x="3078161" y="2092325"/>
              <a:ext cx="2890837" cy="2125661"/>
            </a:xfrm>
            <a:custGeom>
              <a:pathLst>
                <a:path extrusionOk="0" h="2530" w="3524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>
              <a:off x="2989261" y="2005011"/>
              <a:ext cx="287336" cy="2373312"/>
            </a:xfrm>
            <a:custGeom>
              <a:pathLst>
                <a:path extrusionOk="0" h="2686" w="435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6" name="Shape 176"/>
            <p:cNvSpPr/>
            <p:nvPr/>
          </p:nvSpPr>
          <p:spPr>
            <a:xfrm>
              <a:off x="5867400" y="2005011"/>
              <a:ext cx="265111" cy="2373312"/>
            </a:xfrm>
            <a:custGeom>
              <a:pathLst>
                <a:path extrusionOk="0" h="2686" w="433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7" name="Shape 177"/>
            <p:cNvSpPr/>
            <p:nvPr/>
          </p:nvSpPr>
          <p:spPr>
            <a:xfrm>
              <a:off x="2989261" y="2005011"/>
              <a:ext cx="3143249" cy="204787"/>
            </a:xfrm>
            <a:custGeom>
              <a:pathLst>
                <a:path extrusionOk="0" h="354" w="3748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8" name="Shape 178"/>
            <p:cNvSpPr/>
            <p:nvPr/>
          </p:nvSpPr>
          <p:spPr>
            <a:xfrm>
              <a:off x="2989261" y="4125912"/>
              <a:ext cx="3143249" cy="255586"/>
            </a:xfrm>
            <a:custGeom>
              <a:pathLst>
                <a:path extrusionOk="0" h="354" w="3748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9" name="Shape 179"/>
            <p:cNvSpPr/>
            <p:nvPr/>
          </p:nvSpPr>
          <p:spPr>
            <a:xfrm>
              <a:off x="2644775" y="1720850"/>
              <a:ext cx="3825875" cy="3003549"/>
            </a:xfrm>
            <a:custGeom>
              <a:pathLst>
                <a:path extrusionOk="0" h="4298" w="4820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0" name="Shape 180"/>
            <p:cNvSpPr/>
            <p:nvPr/>
          </p:nvSpPr>
          <p:spPr>
            <a:xfrm>
              <a:off x="2643186" y="1720850"/>
              <a:ext cx="3833812" cy="3003550"/>
            </a:xfrm>
            <a:custGeom>
              <a:pathLst>
                <a:path extrusionOk="0" h="1892" w="2415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>
              <a:off x="2747961" y="4500562"/>
              <a:ext cx="3617912" cy="206375"/>
            </a:xfrm>
            <a:custGeom>
              <a:pathLst>
                <a:path extrusionOk="0" h="260" w="45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82" name="Shape 182"/>
          <p:cNvSpPr txBox="1"/>
          <p:nvPr/>
        </p:nvSpPr>
        <p:spPr>
          <a:xfrm>
            <a:off x="2227261" y="1281112"/>
            <a:ext cx="1200150" cy="808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0" i="0" lang="en-US" sz="4000" u="sng" cap="none" strike="noStrike">
                <a:solidFill>
                  <a:schemeClr val="hlink"/>
                </a:solidFill>
                <a:latin typeface="Tahoma"/>
                <a:ea typeface="Tahoma"/>
                <a:cs typeface="Tahoma"/>
                <a:sym typeface="Tahoma"/>
                <a:hlinkClick r:id="rId6"/>
              </a:rPr>
              <a:t>100</a:t>
            </a:r>
          </a:p>
        </p:txBody>
      </p:sp>
      <p:grpSp>
        <p:nvGrpSpPr>
          <p:cNvPr id="183" name="Shape 183"/>
          <p:cNvGrpSpPr/>
          <p:nvPr/>
        </p:nvGrpSpPr>
        <p:grpSpPr>
          <a:xfrm>
            <a:off x="1981199" y="2416174"/>
            <a:ext cx="1689100" cy="1293811"/>
            <a:chOff x="2643186" y="1720850"/>
            <a:chExt cx="3833812" cy="3003550"/>
          </a:xfrm>
        </p:grpSpPr>
        <p:sp>
          <p:nvSpPr>
            <p:cNvPr id="184" name="Shape 184"/>
            <p:cNvSpPr/>
            <p:nvPr/>
          </p:nvSpPr>
          <p:spPr>
            <a:xfrm>
              <a:off x="2760661" y="1798636"/>
              <a:ext cx="3605212" cy="2925762"/>
            </a:xfrm>
            <a:custGeom>
              <a:pathLst>
                <a:path extrusionOk="0" h="4072" w="4543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5" name="Shape 185"/>
            <p:cNvSpPr/>
            <p:nvPr/>
          </p:nvSpPr>
          <p:spPr>
            <a:xfrm>
              <a:off x="5260975" y="3625850"/>
              <a:ext cx="1095375" cy="1033462"/>
            </a:xfrm>
            <a:custGeom>
              <a:pathLst>
                <a:path extrusionOk="0" h="651" w="690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6" name="Shape 186"/>
            <p:cNvSpPr/>
            <p:nvPr/>
          </p:nvSpPr>
          <p:spPr>
            <a:xfrm>
              <a:off x="5837237" y="4151312"/>
              <a:ext cx="519112" cy="520700"/>
            </a:xfrm>
            <a:custGeom>
              <a:pathLst>
                <a:path extrusionOk="0" h="328" w="327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7" name="Shape 187"/>
            <p:cNvSpPr/>
            <p:nvPr/>
          </p:nvSpPr>
          <p:spPr>
            <a:xfrm>
              <a:off x="3078161" y="2092325"/>
              <a:ext cx="2890837" cy="2125661"/>
            </a:xfrm>
            <a:custGeom>
              <a:pathLst>
                <a:path extrusionOk="0" h="2530" w="3524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8" name="Shape 188"/>
            <p:cNvSpPr/>
            <p:nvPr/>
          </p:nvSpPr>
          <p:spPr>
            <a:xfrm>
              <a:off x="2989261" y="2005011"/>
              <a:ext cx="287336" cy="2373312"/>
            </a:xfrm>
            <a:custGeom>
              <a:pathLst>
                <a:path extrusionOk="0" h="2686" w="435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9" name="Shape 189"/>
            <p:cNvSpPr/>
            <p:nvPr/>
          </p:nvSpPr>
          <p:spPr>
            <a:xfrm>
              <a:off x="5867400" y="2005011"/>
              <a:ext cx="265111" cy="2373312"/>
            </a:xfrm>
            <a:custGeom>
              <a:pathLst>
                <a:path extrusionOk="0" h="2686" w="433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2989261" y="2005011"/>
              <a:ext cx="3143249" cy="204787"/>
            </a:xfrm>
            <a:custGeom>
              <a:pathLst>
                <a:path extrusionOk="0" h="354" w="3748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2989261" y="4125912"/>
              <a:ext cx="3143249" cy="255586"/>
            </a:xfrm>
            <a:custGeom>
              <a:pathLst>
                <a:path extrusionOk="0" h="354" w="3748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2" name="Shape 192"/>
            <p:cNvSpPr/>
            <p:nvPr/>
          </p:nvSpPr>
          <p:spPr>
            <a:xfrm>
              <a:off x="2644775" y="1720850"/>
              <a:ext cx="3825875" cy="3003549"/>
            </a:xfrm>
            <a:custGeom>
              <a:pathLst>
                <a:path extrusionOk="0" h="4298" w="4820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>
              <a:off x="2643186" y="1720850"/>
              <a:ext cx="3833812" cy="3003550"/>
            </a:xfrm>
            <a:custGeom>
              <a:pathLst>
                <a:path extrusionOk="0" h="1892" w="2415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4" name="Shape 194"/>
            <p:cNvSpPr/>
            <p:nvPr/>
          </p:nvSpPr>
          <p:spPr>
            <a:xfrm>
              <a:off x="2747961" y="4500562"/>
              <a:ext cx="3617912" cy="206375"/>
            </a:xfrm>
            <a:custGeom>
              <a:pathLst>
                <a:path extrusionOk="0" h="260" w="45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95" name="Shape 195"/>
          <p:cNvSpPr txBox="1"/>
          <p:nvPr/>
        </p:nvSpPr>
        <p:spPr>
          <a:xfrm>
            <a:off x="2227261" y="2711450"/>
            <a:ext cx="1200150" cy="808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0" i="0" lang="en-US" sz="4000" u="sng" cap="none" strike="noStrike">
                <a:solidFill>
                  <a:schemeClr val="hlink"/>
                </a:solidFill>
                <a:latin typeface="Tahoma"/>
                <a:ea typeface="Tahoma"/>
                <a:cs typeface="Tahoma"/>
                <a:sym typeface="Tahoma"/>
                <a:hlinkClick r:id="rId7"/>
              </a:rPr>
              <a:t>200</a:t>
            </a:r>
          </a:p>
        </p:txBody>
      </p:sp>
      <p:grpSp>
        <p:nvGrpSpPr>
          <p:cNvPr id="196" name="Shape 196"/>
          <p:cNvGrpSpPr/>
          <p:nvPr/>
        </p:nvGrpSpPr>
        <p:grpSpPr>
          <a:xfrm>
            <a:off x="1981199" y="3846512"/>
            <a:ext cx="1689100" cy="1293811"/>
            <a:chOff x="2643186" y="1720850"/>
            <a:chExt cx="3833812" cy="3003550"/>
          </a:xfrm>
        </p:grpSpPr>
        <p:sp>
          <p:nvSpPr>
            <p:cNvPr id="197" name="Shape 197"/>
            <p:cNvSpPr/>
            <p:nvPr/>
          </p:nvSpPr>
          <p:spPr>
            <a:xfrm>
              <a:off x="2760661" y="1798636"/>
              <a:ext cx="3605212" cy="2925762"/>
            </a:xfrm>
            <a:custGeom>
              <a:pathLst>
                <a:path extrusionOk="0" h="4072" w="4543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8" name="Shape 198"/>
            <p:cNvSpPr/>
            <p:nvPr/>
          </p:nvSpPr>
          <p:spPr>
            <a:xfrm>
              <a:off x="5260975" y="3625850"/>
              <a:ext cx="1095375" cy="1033462"/>
            </a:xfrm>
            <a:custGeom>
              <a:pathLst>
                <a:path extrusionOk="0" h="651" w="690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9" name="Shape 199"/>
            <p:cNvSpPr/>
            <p:nvPr/>
          </p:nvSpPr>
          <p:spPr>
            <a:xfrm>
              <a:off x="5837237" y="4151312"/>
              <a:ext cx="519112" cy="520700"/>
            </a:xfrm>
            <a:custGeom>
              <a:pathLst>
                <a:path extrusionOk="0" h="328" w="327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>
              <a:off x="3078161" y="2092325"/>
              <a:ext cx="2890837" cy="2125661"/>
            </a:xfrm>
            <a:custGeom>
              <a:pathLst>
                <a:path extrusionOk="0" h="2530" w="3524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1" name="Shape 201"/>
            <p:cNvSpPr/>
            <p:nvPr/>
          </p:nvSpPr>
          <p:spPr>
            <a:xfrm>
              <a:off x="2989261" y="2005011"/>
              <a:ext cx="287336" cy="2373312"/>
            </a:xfrm>
            <a:custGeom>
              <a:pathLst>
                <a:path extrusionOk="0" h="2686" w="435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2" name="Shape 202"/>
            <p:cNvSpPr/>
            <p:nvPr/>
          </p:nvSpPr>
          <p:spPr>
            <a:xfrm>
              <a:off x="5867400" y="2005011"/>
              <a:ext cx="265111" cy="2373312"/>
            </a:xfrm>
            <a:custGeom>
              <a:pathLst>
                <a:path extrusionOk="0" h="2686" w="433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>
              <a:off x="2989261" y="2005011"/>
              <a:ext cx="3143249" cy="204787"/>
            </a:xfrm>
            <a:custGeom>
              <a:pathLst>
                <a:path extrusionOk="0" h="354" w="3748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4" name="Shape 204"/>
            <p:cNvSpPr/>
            <p:nvPr/>
          </p:nvSpPr>
          <p:spPr>
            <a:xfrm>
              <a:off x="2989261" y="4125912"/>
              <a:ext cx="3143249" cy="255586"/>
            </a:xfrm>
            <a:custGeom>
              <a:pathLst>
                <a:path extrusionOk="0" h="354" w="3748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5" name="Shape 205"/>
            <p:cNvSpPr/>
            <p:nvPr/>
          </p:nvSpPr>
          <p:spPr>
            <a:xfrm>
              <a:off x="2644775" y="1720850"/>
              <a:ext cx="3825875" cy="3003549"/>
            </a:xfrm>
            <a:custGeom>
              <a:pathLst>
                <a:path extrusionOk="0" h="4298" w="4820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6" name="Shape 206"/>
            <p:cNvSpPr/>
            <p:nvPr/>
          </p:nvSpPr>
          <p:spPr>
            <a:xfrm>
              <a:off x="2643186" y="1720850"/>
              <a:ext cx="3833812" cy="3003550"/>
            </a:xfrm>
            <a:custGeom>
              <a:pathLst>
                <a:path extrusionOk="0" h="1892" w="2415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7" name="Shape 207"/>
            <p:cNvSpPr/>
            <p:nvPr/>
          </p:nvSpPr>
          <p:spPr>
            <a:xfrm>
              <a:off x="2747961" y="4500562"/>
              <a:ext cx="3617912" cy="206375"/>
            </a:xfrm>
            <a:custGeom>
              <a:pathLst>
                <a:path extrusionOk="0" h="260" w="45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08" name="Shape 208"/>
          <p:cNvSpPr txBox="1"/>
          <p:nvPr/>
        </p:nvSpPr>
        <p:spPr>
          <a:xfrm>
            <a:off x="2227261" y="4141787"/>
            <a:ext cx="1200150" cy="808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0" i="0" lang="en-US" sz="4000" u="sng" cap="none" strike="noStrike">
                <a:solidFill>
                  <a:schemeClr val="hlink"/>
                </a:solidFill>
                <a:latin typeface="Tahoma"/>
                <a:ea typeface="Tahoma"/>
                <a:cs typeface="Tahoma"/>
                <a:sym typeface="Tahoma"/>
                <a:hlinkClick r:id="rId8"/>
              </a:rPr>
              <a:t>300</a:t>
            </a:r>
          </a:p>
        </p:txBody>
      </p:sp>
      <p:grpSp>
        <p:nvGrpSpPr>
          <p:cNvPr id="209" name="Shape 209"/>
          <p:cNvGrpSpPr/>
          <p:nvPr/>
        </p:nvGrpSpPr>
        <p:grpSpPr>
          <a:xfrm>
            <a:off x="1981200" y="5276850"/>
            <a:ext cx="1689100" cy="1293812"/>
            <a:chOff x="1981200" y="5276850"/>
            <a:chExt cx="1689100" cy="1293812"/>
          </a:xfrm>
        </p:grpSpPr>
        <p:sp>
          <p:nvSpPr>
            <p:cNvPr id="210" name="Shape 210"/>
            <p:cNvSpPr/>
            <p:nvPr/>
          </p:nvSpPr>
          <p:spPr>
            <a:xfrm>
              <a:off x="2033586" y="5310187"/>
              <a:ext cx="1587499" cy="1260474"/>
            </a:xfrm>
            <a:custGeom>
              <a:pathLst>
                <a:path extrusionOk="0" h="4072" w="4543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1" name="Shape 211"/>
            <p:cNvSpPr/>
            <p:nvPr/>
          </p:nvSpPr>
          <p:spPr>
            <a:xfrm>
              <a:off x="3135311" y="6097587"/>
              <a:ext cx="482600" cy="444500"/>
            </a:xfrm>
            <a:custGeom>
              <a:pathLst>
                <a:path extrusionOk="0" h="651" w="690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2" name="Shape 212"/>
            <p:cNvSpPr/>
            <p:nvPr/>
          </p:nvSpPr>
          <p:spPr>
            <a:xfrm>
              <a:off x="3387725" y="6323012"/>
              <a:ext cx="230186" cy="225425"/>
            </a:xfrm>
            <a:custGeom>
              <a:pathLst>
                <a:path extrusionOk="0" h="328" w="327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3" name="Shape 213"/>
            <p:cNvSpPr/>
            <p:nvPr/>
          </p:nvSpPr>
          <p:spPr>
            <a:xfrm>
              <a:off x="2173286" y="5437187"/>
              <a:ext cx="1273174" cy="944561"/>
            </a:xfrm>
            <a:custGeom>
              <a:pathLst>
                <a:path extrusionOk="0" h="2530" w="3524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4" name="Shape 214"/>
            <p:cNvSpPr/>
            <p:nvPr/>
          </p:nvSpPr>
          <p:spPr>
            <a:xfrm>
              <a:off x="2133600" y="5399087"/>
              <a:ext cx="126999" cy="1022350"/>
            </a:xfrm>
            <a:custGeom>
              <a:pathLst>
                <a:path extrusionOk="0" h="2686" w="435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5" name="Shape 215"/>
            <p:cNvSpPr/>
            <p:nvPr/>
          </p:nvSpPr>
          <p:spPr>
            <a:xfrm>
              <a:off x="3402012" y="5399087"/>
              <a:ext cx="115887" cy="1022350"/>
            </a:xfrm>
            <a:custGeom>
              <a:pathLst>
                <a:path extrusionOk="0" h="2686" w="433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6" name="Shape 216"/>
            <p:cNvSpPr/>
            <p:nvPr/>
          </p:nvSpPr>
          <p:spPr>
            <a:xfrm>
              <a:off x="2133600" y="5399087"/>
              <a:ext cx="1384299" cy="88899"/>
            </a:xfrm>
            <a:custGeom>
              <a:pathLst>
                <a:path extrusionOk="0" h="354" w="3748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7" name="Shape 217"/>
            <p:cNvSpPr/>
            <p:nvPr/>
          </p:nvSpPr>
          <p:spPr>
            <a:xfrm>
              <a:off x="2133600" y="6313487"/>
              <a:ext cx="1384299" cy="109536"/>
            </a:xfrm>
            <a:custGeom>
              <a:pathLst>
                <a:path extrusionOk="0" h="354" w="3748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8" name="Shape 218"/>
            <p:cNvSpPr/>
            <p:nvPr/>
          </p:nvSpPr>
          <p:spPr>
            <a:xfrm>
              <a:off x="1981200" y="5276850"/>
              <a:ext cx="1685924" cy="1293812"/>
            </a:xfrm>
            <a:custGeom>
              <a:pathLst>
                <a:path extrusionOk="0" h="4298" w="4820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9" name="Shape 219"/>
            <p:cNvSpPr/>
            <p:nvPr/>
          </p:nvSpPr>
          <p:spPr>
            <a:xfrm>
              <a:off x="1981200" y="5276850"/>
              <a:ext cx="1689100" cy="1293811"/>
            </a:xfrm>
            <a:custGeom>
              <a:pathLst>
                <a:path extrusionOk="0" h="1892" w="2415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0" name="Shape 220"/>
            <p:cNvSpPr/>
            <p:nvPr/>
          </p:nvSpPr>
          <p:spPr>
            <a:xfrm>
              <a:off x="2027236" y="6473825"/>
              <a:ext cx="1593849" cy="88899"/>
            </a:xfrm>
            <a:custGeom>
              <a:pathLst>
                <a:path extrusionOk="0" h="260" w="45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21" name="Shape 221"/>
          <p:cNvSpPr txBox="1"/>
          <p:nvPr/>
        </p:nvSpPr>
        <p:spPr>
          <a:xfrm>
            <a:off x="2227261" y="5572125"/>
            <a:ext cx="1200150" cy="808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0" i="0" lang="en-US" sz="4000" u="sng" cap="none" strike="noStrike">
                <a:solidFill>
                  <a:schemeClr val="hlink"/>
                </a:solidFill>
                <a:latin typeface="Tahoma"/>
                <a:ea typeface="Tahoma"/>
                <a:cs typeface="Tahoma"/>
                <a:sym typeface="Tahoma"/>
                <a:hlinkClick r:id="rId9"/>
              </a:rPr>
              <a:t>400</a:t>
            </a:r>
          </a:p>
        </p:txBody>
      </p:sp>
      <p:grpSp>
        <p:nvGrpSpPr>
          <p:cNvPr id="222" name="Shape 222"/>
          <p:cNvGrpSpPr/>
          <p:nvPr/>
        </p:nvGrpSpPr>
        <p:grpSpPr>
          <a:xfrm>
            <a:off x="3746499" y="985836"/>
            <a:ext cx="1689100" cy="1293811"/>
            <a:chOff x="2643186" y="1720850"/>
            <a:chExt cx="3833812" cy="3003550"/>
          </a:xfrm>
        </p:grpSpPr>
        <p:sp>
          <p:nvSpPr>
            <p:cNvPr id="223" name="Shape 223"/>
            <p:cNvSpPr/>
            <p:nvPr/>
          </p:nvSpPr>
          <p:spPr>
            <a:xfrm>
              <a:off x="2760661" y="1798636"/>
              <a:ext cx="3605212" cy="2925762"/>
            </a:xfrm>
            <a:custGeom>
              <a:pathLst>
                <a:path extrusionOk="0" h="4072" w="4543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4" name="Shape 224"/>
            <p:cNvSpPr/>
            <p:nvPr/>
          </p:nvSpPr>
          <p:spPr>
            <a:xfrm>
              <a:off x="5260975" y="3625850"/>
              <a:ext cx="1095375" cy="1033462"/>
            </a:xfrm>
            <a:custGeom>
              <a:pathLst>
                <a:path extrusionOk="0" h="651" w="690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5" name="Shape 225"/>
            <p:cNvSpPr/>
            <p:nvPr/>
          </p:nvSpPr>
          <p:spPr>
            <a:xfrm>
              <a:off x="5837237" y="4151312"/>
              <a:ext cx="519112" cy="520700"/>
            </a:xfrm>
            <a:custGeom>
              <a:pathLst>
                <a:path extrusionOk="0" h="328" w="327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6" name="Shape 226"/>
            <p:cNvSpPr/>
            <p:nvPr/>
          </p:nvSpPr>
          <p:spPr>
            <a:xfrm>
              <a:off x="3078161" y="2092325"/>
              <a:ext cx="2890837" cy="2125661"/>
            </a:xfrm>
            <a:custGeom>
              <a:pathLst>
                <a:path extrusionOk="0" h="2530" w="3524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7" name="Shape 227"/>
            <p:cNvSpPr/>
            <p:nvPr/>
          </p:nvSpPr>
          <p:spPr>
            <a:xfrm>
              <a:off x="2989261" y="2005011"/>
              <a:ext cx="287336" cy="2373312"/>
            </a:xfrm>
            <a:custGeom>
              <a:pathLst>
                <a:path extrusionOk="0" h="2686" w="435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8" name="Shape 228"/>
            <p:cNvSpPr/>
            <p:nvPr/>
          </p:nvSpPr>
          <p:spPr>
            <a:xfrm>
              <a:off x="5867400" y="2005011"/>
              <a:ext cx="265111" cy="2373312"/>
            </a:xfrm>
            <a:custGeom>
              <a:pathLst>
                <a:path extrusionOk="0" h="2686" w="433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9" name="Shape 229"/>
            <p:cNvSpPr/>
            <p:nvPr/>
          </p:nvSpPr>
          <p:spPr>
            <a:xfrm>
              <a:off x="2989261" y="2005011"/>
              <a:ext cx="3143249" cy="204787"/>
            </a:xfrm>
            <a:custGeom>
              <a:pathLst>
                <a:path extrusionOk="0" h="354" w="3748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0" name="Shape 230"/>
            <p:cNvSpPr/>
            <p:nvPr/>
          </p:nvSpPr>
          <p:spPr>
            <a:xfrm>
              <a:off x="2989261" y="4125912"/>
              <a:ext cx="3143249" cy="255586"/>
            </a:xfrm>
            <a:custGeom>
              <a:pathLst>
                <a:path extrusionOk="0" h="354" w="3748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1" name="Shape 231"/>
            <p:cNvSpPr/>
            <p:nvPr/>
          </p:nvSpPr>
          <p:spPr>
            <a:xfrm>
              <a:off x="2644775" y="1720850"/>
              <a:ext cx="3825875" cy="3003549"/>
            </a:xfrm>
            <a:custGeom>
              <a:pathLst>
                <a:path extrusionOk="0" h="4298" w="4820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>
              <a:off x="2643186" y="1720850"/>
              <a:ext cx="3833812" cy="3003550"/>
            </a:xfrm>
            <a:custGeom>
              <a:pathLst>
                <a:path extrusionOk="0" h="1892" w="2415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3" name="Shape 233"/>
            <p:cNvSpPr/>
            <p:nvPr/>
          </p:nvSpPr>
          <p:spPr>
            <a:xfrm>
              <a:off x="2747961" y="4500562"/>
              <a:ext cx="3617912" cy="206375"/>
            </a:xfrm>
            <a:custGeom>
              <a:pathLst>
                <a:path extrusionOk="0" h="260" w="45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34" name="Shape 234"/>
          <p:cNvSpPr txBox="1"/>
          <p:nvPr/>
        </p:nvSpPr>
        <p:spPr>
          <a:xfrm>
            <a:off x="3992562" y="1281112"/>
            <a:ext cx="1200150" cy="808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0" i="0" lang="en-US" sz="4000" u="sng" cap="none" strike="noStrike">
                <a:solidFill>
                  <a:schemeClr val="hlink"/>
                </a:solidFill>
                <a:latin typeface="Tahoma"/>
                <a:ea typeface="Tahoma"/>
                <a:cs typeface="Tahoma"/>
                <a:sym typeface="Tahoma"/>
                <a:hlinkClick r:id="rId10"/>
              </a:rPr>
              <a:t>100</a:t>
            </a:r>
          </a:p>
        </p:txBody>
      </p:sp>
      <p:grpSp>
        <p:nvGrpSpPr>
          <p:cNvPr id="235" name="Shape 235"/>
          <p:cNvGrpSpPr/>
          <p:nvPr/>
        </p:nvGrpSpPr>
        <p:grpSpPr>
          <a:xfrm>
            <a:off x="3746499" y="2416174"/>
            <a:ext cx="1689100" cy="1293811"/>
            <a:chOff x="2643186" y="1720850"/>
            <a:chExt cx="3833812" cy="3003550"/>
          </a:xfrm>
        </p:grpSpPr>
        <p:sp>
          <p:nvSpPr>
            <p:cNvPr id="236" name="Shape 236"/>
            <p:cNvSpPr/>
            <p:nvPr/>
          </p:nvSpPr>
          <p:spPr>
            <a:xfrm>
              <a:off x="2760661" y="1798636"/>
              <a:ext cx="3605212" cy="2925762"/>
            </a:xfrm>
            <a:custGeom>
              <a:pathLst>
                <a:path extrusionOk="0" h="4072" w="4543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7" name="Shape 237"/>
            <p:cNvSpPr/>
            <p:nvPr/>
          </p:nvSpPr>
          <p:spPr>
            <a:xfrm>
              <a:off x="5260975" y="3625850"/>
              <a:ext cx="1095375" cy="1033462"/>
            </a:xfrm>
            <a:custGeom>
              <a:pathLst>
                <a:path extrusionOk="0" h="651" w="690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8" name="Shape 238"/>
            <p:cNvSpPr/>
            <p:nvPr/>
          </p:nvSpPr>
          <p:spPr>
            <a:xfrm>
              <a:off x="5837237" y="4151312"/>
              <a:ext cx="519112" cy="520700"/>
            </a:xfrm>
            <a:custGeom>
              <a:pathLst>
                <a:path extrusionOk="0" h="328" w="327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9" name="Shape 239"/>
            <p:cNvSpPr/>
            <p:nvPr/>
          </p:nvSpPr>
          <p:spPr>
            <a:xfrm>
              <a:off x="3078161" y="2092325"/>
              <a:ext cx="2890837" cy="2125661"/>
            </a:xfrm>
            <a:custGeom>
              <a:pathLst>
                <a:path extrusionOk="0" h="2530" w="3524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0" name="Shape 240"/>
            <p:cNvSpPr/>
            <p:nvPr/>
          </p:nvSpPr>
          <p:spPr>
            <a:xfrm>
              <a:off x="2989261" y="2005011"/>
              <a:ext cx="287336" cy="2373312"/>
            </a:xfrm>
            <a:custGeom>
              <a:pathLst>
                <a:path extrusionOk="0" h="2686" w="435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1" name="Shape 241"/>
            <p:cNvSpPr/>
            <p:nvPr/>
          </p:nvSpPr>
          <p:spPr>
            <a:xfrm>
              <a:off x="5867400" y="2005011"/>
              <a:ext cx="265111" cy="2373312"/>
            </a:xfrm>
            <a:custGeom>
              <a:pathLst>
                <a:path extrusionOk="0" h="2686" w="433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2989261" y="2005011"/>
              <a:ext cx="3143249" cy="204787"/>
            </a:xfrm>
            <a:custGeom>
              <a:pathLst>
                <a:path extrusionOk="0" h="354" w="3748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3" name="Shape 243"/>
            <p:cNvSpPr/>
            <p:nvPr/>
          </p:nvSpPr>
          <p:spPr>
            <a:xfrm>
              <a:off x="2989261" y="4125912"/>
              <a:ext cx="3143249" cy="255586"/>
            </a:xfrm>
            <a:custGeom>
              <a:pathLst>
                <a:path extrusionOk="0" h="354" w="3748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4" name="Shape 244"/>
            <p:cNvSpPr/>
            <p:nvPr/>
          </p:nvSpPr>
          <p:spPr>
            <a:xfrm>
              <a:off x="2644775" y="1720850"/>
              <a:ext cx="3825875" cy="3003549"/>
            </a:xfrm>
            <a:custGeom>
              <a:pathLst>
                <a:path extrusionOk="0" h="4298" w="4820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5" name="Shape 245"/>
            <p:cNvSpPr/>
            <p:nvPr/>
          </p:nvSpPr>
          <p:spPr>
            <a:xfrm>
              <a:off x="2643186" y="1720850"/>
              <a:ext cx="3833812" cy="3003550"/>
            </a:xfrm>
            <a:custGeom>
              <a:pathLst>
                <a:path extrusionOk="0" h="1892" w="2415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6" name="Shape 246"/>
            <p:cNvSpPr/>
            <p:nvPr/>
          </p:nvSpPr>
          <p:spPr>
            <a:xfrm>
              <a:off x="2747961" y="4500562"/>
              <a:ext cx="3617912" cy="206375"/>
            </a:xfrm>
            <a:custGeom>
              <a:pathLst>
                <a:path extrusionOk="0" h="260" w="45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47" name="Shape 247"/>
          <p:cNvSpPr txBox="1"/>
          <p:nvPr/>
        </p:nvSpPr>
        <p:spPr>
          <a:xfrm>
            <a:off x="3992562" y="2711450"/>
            <a:ext cx="1200150" cy="808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0" i="0" lang="en-US" sz="4000" u="sng" cap="none" strike="noStrike">
                <a:solidFill>
                  <a:schemeClr val="hlink"/>
                </a:solidFill>
                <a:latin typeface="Tahoma"/>
                <a:ea typeface="Tahoma"/>
                <a:cs typeface="Tahoma"/>
                <a:sym typeface="Tahoma"/>
                <a:hlinkClick r:id="rId11"/>
              </a:rPr>
              <a:t>200</a:t>
            </a:r>
          </a:p>
        </p:txBody>
      </p:sp>
      <p:grpSp>
        <p:nvGrpSpPr>
          <p:cNvPr id="248" name="Shape 248"/>
          <p:cNvGrpSpPr/>
          <p:nvPr/>
        </p:nvGrpSpPr>
        <p:grpSpPr>
          <a:xfrm>
            <a:off x="3746499" y="3846512"/>
            <a:ext cx="1689100" cy="1293811"/>
            <a:chOff x="2643186" y="1720850"/>
            <a:chExt cx="3833812" cy="3003550"/>
          </a:xfrm>
        </p:grpSpPr>
        <p:sp>
          <p:nvSpPr>
            <p:cNvPr id="249" name="Shape 249"/>
            <p:cNvSpPr/>
            <p:nvPr/>
          </p:nvSpPr>
          <p:spPr>
            <a:xfrm>
              <a:off x="2760661" y="1798636"/>
              <a:ext cx="3605212" cy="2925762"/>
            </a:xfrm>
            <a:custGeom>
              <a:pathLst>
                <a:path extrusionOk="0" h="4072" w="4543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0" name="Shape 250"/>
            <p:cNvSpPr/>
            <p:nvPr/>
          </p:nvSpPr>
          <p:spPr>
            <a:xfrm>
              <a:off x="5260975" y="3625850"/>
              <a:ext cx="1095375" cy="1033462"/>
            </a:xfrm>
            <a:custGeom>
              <a:pathLst>
                <a:path extrusionOk="0" h="651" w="690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1" name="Shape 251"/>
            <p:cNvSpPr/>
            <p:nvPr/>
          </p:nvSpPr>
          <p:spPr>
            <a:xfrm>
              <a:off x="5837237" y="4151312"/>
              <a:ext cx="519112" cy="520700"/>
            </a:xfrm>
            <a:custGeom>
              <a:pathLst>
                <a:path extrusionOk="0" h="328" w="327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2" name="Shape 252"/>
            <p:cNvSpPr/>
            <p:nvPr/>
          </p:nvSpPr>
          <p:spPr>
            <a:xfrm>
              <a:off x="3078161" y="2092325"/>
              <a:ext cx="2890837" cy="2125661"/>
            </a:xfrm>
            <a:custGeom>
              <a:pathLst>
                <a:path extrusionOk="0" h="2530" w="3524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3" name="Shape 253"/>
            <p:cNvSpPr/>
            <p:nvPr/>
          </p:nvSpPr>
          <p:spPr>
            <a:xfrm>
              <a:off x="2989261" y="2005011"/>
              <a:ext cx="287336" cy="2373312"/>
            </a:xfrm>
            <a:custGeom>
              <a:pathLst>
                <a:path extrusionOk="0" h="2686" w="435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4" name="Shape 254"/>
            <p:cNvSpPr/>
            <p:nvPr/>
          </p:nvSpPr>
          <p:spPr>
            <a:xfrm>
              <a:off x="5867400" y="2005011"/>
              <a:ext cx="265111" cy="2373312"/>
            </a:xfrm>
            <a:custGeom>
              <a:pathLst>
                <a:path extrusionOk="0" h="2686" w="433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5" name="Shape 255"/>
            <p:cNvSpPr/>
            <p:nvPr/>
          </p:nvSpPr>
          <p:spPr>
            <a:xfrm>
              <a:off x="2989261" y="2005011"/>
              <a:ext cx="3143249" cy="204787"/>
            </a:xfrm>
            <a:custGeom>
              <a:pathLst>
                <a:path extrusionOk="0" h="354" w="3748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6" name="Shape 256"/>
            <p:cNvSpPr/>
            <p:nvPr/>
          </p:nvSpPr>
          <p:spPr>
            <a:xfrm>
              <a:off x="2989261" y="4125912"/>
              <a:ext cx="3143249" cy="255586"/>
            </a:xfrm>
            <a:custGeom>
              <a:pathLst>
                <a:path extrusionOk="0" h="354" w="3748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7" name="Shape 257"/>
            <p:cNvSpPr/>
            <p:nvPr/>
          </p:nvSpPr>
          <p:spPr>
            <a:xfrm>
              <a:off x="2644775" y="1720850"/>
              <a:ext cx="3825875" cy="3003549"/>
            </a:xfrm>
            <a:custGeom>
              <a:pathLst>
                <a:path extrusionOk="0" h="4298" w="4820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8" name="Shape 258"/>
            <p:cNvSpPr/>
            <p:nvPr/>
          </p:nvSpPr>
          <p:spPr>
            <a:xfrm>
              <a:off x="2643186" y="1720850"/>
              <a:ext cx="3833812" cy="3003550"/>
            </a:xfrm>
            <a:custGeom>
              <a:pathLst>
                <a:path extrusionOk="0" h="1892" w="2415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9" name="Shape 259"/>
            <p:cNvSpPr/>
            <p:nvPr/>
          </p:nvSpPr>
          <p:spPr>
            <a:xfrm>
              <a:off x="2747961" y="4500562"/>
              <a:ext cx="3617912" cy="206375"/>
            </a:xfrm>
            <a:custGeom>
              <a:pathLst>
                <a:path extrusionOk="0" h="260" w="45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60" name="Shape 260"/>
          <p:cNvSpPr txBox="1"/>
          <p:nvPr/>
        </p:nvSpPr>
        <p:spPr>
          <a:xfrm>
            <a:off x="3992562" y="4141787"/>
            <a:ext cx="1200150" cy="808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0" i="0" lang="en-US" sz="4000" u="sng" cap="none" strike="noStrike">
                <a:solidFill>
                  <a:schemeClr val="hlink"/>
                </a:solidFill>
                <a:latin typeface="Tahoma"/>
                <a:ea typeface="Tahoma"/>
                <a:cs typeface="Tahoma"/>
                <a:sym typeface="Tahoma"/>
                <a:hlinkClick r:id="rId12"/>
              </a:rPr>
              <a:t>300</a:t>
            </a:r>
          </a:p>
        </p:txBody>
      </p:sp>
      <p:grpSp>
        <p:nvGrpSpPr>
          <p:cNvPr id="261" name="Shape 261"/>
          <p:cNvGrpSpPr/>
          <p:nvPr/>
        </p:nvGrpSpPr>
        <p:grpSpPr>
          <a:xfrm>
            <a:off x="3746500" y="5276850"/>
            <a:ext cx="1689100" cy="1293812"/>
            <a:chOff x="3746500" y="5276850"/>
            <a:chExt cx="1689100" cy="1293812"/>
          </a:xfrm>
        </p:grpSpPr>
        <p:sp>
          <p:nvSpPr>
            <p:cNvPr id="262" name="Shape 262"/>
            <p:cNvSpPr/>
            <p:nvPr/>
          </p:nvSpPr>
          <p:spPr>
            <a:xfrm>
              <a:off x="3798887" y="5310187"/>
              <a:ext cx="1587499" cy="1260474"/>
            </a:xfrm>
            <a:custGeom>
              <a:pathLst>
                <a:path extrusionOk="0" h="4072" w="4543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3" name="Shape 263"/>
            <p:cNvSpPr/>
            <p:nvPr/>
          </p:nvSpPr>
          <p:spPr>
            <a:xfrm>
              <a:off x="4900612" y="6097587"/>
              <a:ext cx="482600" cy="444500"/>
            </a:xfrm>
            <a:custGeom>
              <a:pathLst>
                <a:path extrusionOk="0" h="651" w="690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4" name="Shape 264"/>
            <p:cNvSpPr/>
            <p:nvPr/>
          </p:nvSpPr>
          <p:spPr>
            <a:xfrm>
              <a:off x="5153025" y="6323012"/>
              <a:ext cx="230186" cy="225425"/>
            </a:xfrm>
            <a:custGeom>
              <a:pathLst>
                <a:path extrusionOk="0" h="328" w="327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5" name="Shape 265"/>
            <p:cNvSpPr/>
            <p:nvPr/>
          </p:nvSpPr>
          <p:spPr>
            <a:xfrm>
              <a:off x="3938587" y="5437187"/>
              <a:ext cx="1273174" cy="947736"/>
            </a:xfrm>
            <a:custGeom>
              <a:pathLst>
                <a:path extrusionOk="0" h="2530" w="3524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6" name="Shape 266"/>
            <p:cNvSpPr/>
            <p:nvPr/>
          </p:nvSpPr>
          <p:spPr>
            <a:xfrm>
              <a:off x="3898900" y="5399087"/>
              <a:ext cx="126999" cy="1022350"/>
            </a:xfrm>
            <a:custGeom>
              <a:pathLst>
                <a:path extrusionOk="0" h="2686" w="435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7" name="Shape 267"/>
            <p:cNvSpPr/>
            <p:nvPr/>
          </p:nvSpPr>
          <p:spPr>
            <a:xfrm>
              <a:off x="5167312" y="5399087"/>
              <a:ext cx="115887" cy="1022350"/>
            </a:xfrm>
            <a:custGeom>
              <a:pathLst>
                <a:path extrusionOk="0" h="2686" w="433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8" name="Shape 268"/>
            <p:cNvSpPr/>
            <p:nvPr/>
          </p:nvSpPr>
          <p:spPr>
            <a:xfrm>
              <a:off x="3898900" y="5399087"/>
              <a:ext cx="1384299" cy="88899"/>
            </a:xfrm>
            <a:custGeom>
              <a:pathLst>
                <a:path extrusionOk="0" h="354" w="3748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9" name="Shape 269"/>
            <p:cNvSpPr/>
            <p:nvPr/>
          </p:nvSpPr>
          <p:spPr>
            <a:xfrm>
              <a:off x="3898900" y="6313487"/>
              <a:ext cx="1384299" cy="109536"/>
            </a:xfrm>
            <a:custGeom>
              <a:pathLst>
                <a:path extrusionOk="0" h="354" w="3748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0" name="Shape 270"/>
            <p:cNvSpPr/>
            <p:nvPr/>
          </p:nvSpPr>
          <p:spPr>
            <a:xfrm>
              <a:off x="3746500" y="5276850"/>
              <a:ext cx="1685924" cy="1293812"/>
            </a:xfrm>
            <a:custGeom>
              <a:pathLst>
                <a:path extrusionOk="0" h="4298" w="4820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1" name="Shape 271"/>
            <p:cNvSpPr/>
            <p:nvPr/>
          </p:nvSpPr>
          <p:spPr>
            <a:xfrm>
              <a:off x="3746500" y="5276850"/>
              <a:ext cx="1689100" cy="1293811"/>
            </a:xfrm>
            <a:custGeom>
              <a:pathLst>
                <a:path extrusionOk="0" h="1892" w="2415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2" name="Shape 272"/>
            <p:cNvSpPr/>
            <p:nvPr/>
          </p:nvSpPr>
          <p:spPr>
            <a:xfrm>
              <a:off x="3792537" y="6473825"/>
              <a:ext cx="1593849" cy="88899"/>
            </a:xfrm>
            <a:custGeom>
              <a:pathLst>
                <a:path extrusionOk="0" h="260" w="45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73" name="Shape 273"/>
          <p:cNvSpPr txBox="1"/>
          <p:nvPr/>
        </p:nvSpPr>
        <p:spPr>
          <a:xfrm>
            <a:off x="3992562" y="5572125"/>
            <a:ext cx="1200150" cy="808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0" i="0" lang="en-US" sz="4000" u="sng" cap="none" strike="noStrike">
                <a:solidFill>
                  <a:schemeClr val="hlink"/>
                </a:solidFill>
                <a:latin typeface="Tahoma"/>
                <a:ea typeface="Tahoma"/>
                <a:cs typeface="Tahoma"/>
                <a:sym typeface="Tahoma"/>
                <a:hlinkClick r:id="rId13"/>
              </a:rPr>
              <a:t>400</a:t>
            </a:r>
          </a:p>
        </p:txBody>
      </p:sp>
      <p:grpSp>
        <p:nvGrpSpPr>
          <p:cNvPr id="274" name="Shape 274"/>
          <p:cNvGrpSpPr/>
          <p:nvPr/>
        </p:nvGrpSpPr>
        <p:grpSpPr>
          <a:xfrm>
            <a:off x="5511799" y="985836"/>
            <a:ext cx="1689100" cy="1293811"/>
            <a:chOff x="2643186" y="1720850"/>
            <a:chExt cx="3833812" cy="3003550"/>
          </a:xfrm>
        </p:grpSpPr>
        <p:sp>
          <p:nvSpPr>
            <p:cNvPr id="275" name="Shape 275"/>
            <p:cNvSpPr/>
            <p:nvPr/>
          </p:nvSpPr>
          <p:spPr>
            <a:xfrm>
              <a:off x="2760661" y="1798636"/>
              <a:ext cx="3605212" cy="2925762"/>
            </a:xfrm>
            <a:custGeom>
              <a:pathLst>
                <a:path extrusionOk="0" h="4072" w="4543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6" name="Shape 276"/>
            <p:cNvSpPr/>
            <p:nvPr/>
          </p:nvSpPr>
          <p:spPr>
            <a:xfrm>
              <a:off x="5260975" y="3625850"/>
              <a:ext cx="1095375" cy="1033462"/>
            </a:xfrm>
            <a:custGeom>
              <a:pathLst>
                <a:path extrusionOk="0" h="651" w="690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7" name="Shape 277"/>
            <p:cNvSpPr/>
            <p:nvPr/>
          </p:nvSpPr>
          <p:spPr>
            <a:xfrm>
              <a:off x="5837237" y="4151312"/>
              <a:ext cx="519112" cy="520700"/>
            </a:xfrm>
            <a:custGeom>
              <a:pathLst>
                <a:path extrusionOk="0" h="328" w="327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8" name="Shape 278"/>
            <p:cNvSpPr/>
            <p:nvPr/>
          </p:nvSpPr>
          <p:spPr>
            <a:xfrm>
              <a:off x="3078161" y="2092325"/>
              <a:ext cx="2890837" cy="2125661"/>
            </a:xfrm>
            <a:custGeom>
              <a:pathLst>
                <a:path extrusionOk="0" h="2530" w="3524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9" name="Shape 279"/>
            <p:cNvSpPr/>
            <p:nvPr/>
          </p:nvSpPr>
          <p:spPr>
            <a:xfrm>
              <a:off x="2989261" y="2005011"/>
              <a:ext cx="287336" cy="2373312"/>
            </a:xfrm>
            <a:custGeom>
              <a:pathLst>
                <a:path extrusionOk="0" h="2686" w="435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0" name="Shape 280"/>
            <p:cNvSpPr/>
            <p:nvPr/>
          </p:nvSpPr>
          <p:spPr>
            <a:xfrm>
              <a:off x="5867400" y="2005011"/>
              <a:ext cx="265111" cy="2373312"/>
            </a:xfrm>
            <a:custGeom>
              <a:pathLst>
                <a:path extrusionOk="0" h="2686" w="433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1" name="Shape 281"/>
            <p:cNvSpPr/>
            <p:nvPr/>
          </p:nvSpPr>
          <p:spPr>
            <a:xfrm>
              <a:off x="2989261" y="2005011"/>
              <a:ext cx="3143249" cy="204787"/>
            </a:xfrm>
            <a:custGeom>
              <a:pathLst>
                <a:path extrusionOk="0" h="354" w="3748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2" name="Shape 282"/>
            <p:cNvSpPr/>
            <p:nvPr/>
          </p:nvSpPr>
          <p:spPr>
            <a:xfrm>
              <a:off x="2989261" y="4125912"/>
              <a:ext cx="3143249" cy="255586"/>
            </a:xfrm>
            <a:custGeom>
              <a:pathLst>
                <a:path extrusionOk="0" h="354" w="3748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3" name="Shape 283"/>
            <p:cNvSpPr/>
            <p:nvPr/>
          </p:nvSpPr>
          <p:spPr>
            <a:xfrm>
              <a:off x="2644775" y="1720850"/>
              <a:ext cx="3825875" cy="3003549"/>
            </a:xfrm>
            <a:custGeom>
              <a:pathLst>
                <a:path extrusionOk="0" h="4298" w="4820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4" name="Shape 284"/>
            <p:cNvSpPr/>
            <p:nvPr/>
          </p:nvSpPr>
          <p:spPr>
            <a:xfrm>
              <a:off x="2643186" y="1720850"/>
              <a:ext cx="3833812" cy="3003550"/>
            </a:xfrm>
            <a:custGeom>
              <a:pathLst>
                <a:path extrusionOk="0" h="1892" w="2415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5" name="Shape 285"/>
            <p:cNvSpPr/>
            <p:nvPr/>
          </p:nvSpPr>
          <p:spPr>
            <a:xfrm>
              <a:off x="2747961" y="4500562"/>
              <a:ext cx="3617912" cy="206375"/>
            </a:xfrm>
            <a:custGeom>
              <a:pathLst>
                <a:path extrusionOk="0" h="260" w="45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86" name="Shape 286"/>
          <p:cNvSpPr txBox="1"/>
          <p:nvPr/>
        </p:nvSpPr>
        <p:spPr>
          <a:xfrm>
            <a:off x="5757862" y="1281112"/>
            <a:ext cx="1200150" cy="808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0" i="0" lang="en-US" sz="4000" u="sng" cap="none" strike="noStrike">
                <a:solidFill>
                  <a:schemeClr val="hlink"/>
                </a:solidFill>
                <a:latin typeface="Tahoma"/>
                <a:ea typeface="Tahoma"/>
                <a:cs typeface="Tahoma"/>
                <a:sym typeface="Tahoma"/>
                <a:hlinkClick r:id="rId14"/>
              </a:rPr>
              <a:t>100</a:t>
            </a:r>
          </a:p>
        </p:txBody>
      </p:sp>
      <p:grpSp>
        <p:nvGrpSpPr>
          <p:cNvPr id="287" name="Shape 287"/>
          <p:cNvGrpSpPr/>
          <p:nvPr/>
        </p:nvGrpSpPr>
        <p:grpSpPr>
          <a:xfrm>
            <a:off x="5511799" y="2416174"/>
            <a:ext cx="1689100" cy="1293811"/>
            <a:chOff x="2643186" y="1720850"/>
            <a:chExt cx="3833812" cy="3003550"/>
          </a:xfrm>
        </p:grpSpPr>
        <p:sp>
          <p:nvSpPr>
            <p:cNvPr id="288" name="Shape 288"/>
            <p:cNvSpPr/>
            <p:nvPr/>
          </p:nvSpPr>
          <p:spPr>
            <a:xfrm>
              <a:off x="2760661" y="1798636"/>
              <a:ext cx="3605212" cy="2925762"/>
            </a:xfrm>
            <a:custGeom>
              <a:pathLst>
                <a:path extrusionOk="0" h="4072" w="4543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9" name="Shape 289"/>
            <p:cNvSpPr/>
            <p:nvPr/>
          </p:nvSpPr>
          <p:spPr>
            <a:xfrm>
              <a:off x="5260975" y="3625850"/>
              <a:ext cx="1095375" cy="1033462"/>
            </a:xfrm>
            <a:custGeom>
              <a:pathLst>
                <a:path extrusionOk="0" h="651" w="690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0" name="Shape 290"/>
            <p:cNvSpPr/>
            <p:nvPr/>
          </p:nvSpPr>
          <p:spPr>
            <a:xfrm>
              <a:off x="5837237" y="4151312"/>
              <a:ext cx="519112" cy="520700"/>
            </a:xfrm>
            <a:custGeom>
              <a:pathLst>
                <a:path extrusionOk="0" h="328" w="327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1" name="Shape 291"/>
            <p:cNvSpPr/>
            <p:nvPr/>
          </p:nvSpPr>
          <p:spPr>
            <a:xfrm>
              <a:off x="3078161" y="2092325"/>
              <a:ext cx="2890837" cy="2125661"/>
            </a:xfrm>
            <a:custGeom>
              <a:pathLst>
                <a:path extrusionOk="0" h="2530" w="3524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2" name="Shape 292"/>
            <p:cNvSpPr/>
            <p:nvPr/>
          </p:nvSpPr>
          <p:spPr>
            <a:xfrm>
              <a:off x="2989261" y="2005011"/>
              <a:ext cx="287336" cy="2373312"/>
            </a:xfrm>
            <a:custGeom>
              <a:pathLst>
                <a:path extrusionOk="0" h="2686" w="435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3" name="Shape 293"/>
            <p:cNvSpPr/>
            <p:nvPr/>
          </p:nvSpPr>
          <p:spPr>
            <a:xfrm>
              <a:off x="5867400" y="2005011"/>
              <a:ext cx="265111" cy="2373312"/>
            </a:xfrm>
            <a:custGeom>
              <a:pathLst>
                <a:path extrusionOk="0" h="2686" w="433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4" name="Shape 294"/>
            <p:cNvSpPr/>
            <p:nvPr/>
          </p:nvSpPr>
          <p:spPr>
            <a:xfrm>
              <a:off x="2989261" y="2005011"/>
              <a:ext cx="3143249" cy="204787"/>
            </a:xfrm>
            <a:custGeom>
              <a:pathLst>
                <a:path extrusionOk="0" h="354" w="3748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5" name="Shape 295"/>
            <p:cNvSpPr/>
            <p:nvPr/>
          </p:nvSpPr>
          <p:spPr>
            <a:xfrm>
              <a:off x="2989261" y="4125912"/>
              <a:ext cx="3143249" cy="255586"/>
            </a:xfrm>
            <a:custGeom>
              <a:pathLst>
                <a:path extrusionOk="0" h="354" w="3748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6" name="Shape 296"/>
            <p:cNvSpPr/>
            <p:nvPr/>
          </p:nvSpPr>
          <p:spPr>
            <a:xfrm>
              <a:off x="2644775" y="1720850"/>
              <a:ext cx="3825875" cy="3003549"/>
            </a:xfrm>
            <a:custGeom>
              <a:pathLst>
                <a:path extrusionOk="0" h="4298" w="4820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7" name="Shape 297"/>
            <p:cNvSpPr/>
            <p:nvPr/>
          </p:nvSpPr>
          <p:spPr>
            <a:xfrm>
              <a:off x="2643186" y="1720850"/>
              <a:ext cx="3833812" cy="3003550"/>
            </a:xfrm>
            <a:custGeom>
              <a:pathLst>
                <a:path extrusionOk="0" h="1892" w="2415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8" name="Shape 298"/>
            <p:cNvSpPr/>
            <p:nvPr/>
          </p:nvSpPr>
          <p:spPr>
            <a:xfrm>
              <a:off x="2747961" y="4500562"/>
              <a:ext cx="3617912" cy="206375"/>
            </a:xfrm>
            <a:custGeom>
              <a:pathLst>
                <a:path extrusionOk="0" h="260" w="45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99" name="Shape 299"/>
          <p:cNvSpPr txBox="1"/>
          <p:nvPr/>
        </p:nvSpPr>
        <p:spPr>
          <a:xfrm>
            <a:off x="5757862" y="2711450"/>
            <a:ext cx="1200150" cy="808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0" i="0" lang="en-US" sz="4000" u="sng" cap="none" strike="noStrike">
                <a:solidFill>
                  <a:schemeClr val="hlink"/>
                </a:solidFill>
                <a:latin typeface="Tahoma"/>
                <a:ea typeface="Tahoma"/>
                <a:cs typeface="Tahoma"/>
                <a:sym typeface="Tahoma"/>
                <a:hlinkClick r:id="rId15"/>
              </a:rPr>
              <a:t>200</a:t>
            </a:r>
          </a:p>
        </p:txBody>
      </p:sp>
      <p:grpSp>
        <p:nvGrpSpPr>
          <p:cNvPr id="300" name="Shape 300"/>
          <p:cNvGrpSpPr/>
          <p:nvPr/>
        </p:nvGrpSpPr>
        <p:grpSpPr>
          <a:xfrm>
            <a:off x="5511799" y="3846512"/>
            <a:ext cx="1689100" cy="1293811"/>
            <a:chOff x="2643186" y="1720850"/>
            <a:chExt cx="3833812" cy="3003550"/>
          </a:xfrm>
        </p:grpSpPr>
        <p:sp>
          <p:nvSpPr>
            <p:cNvPr id="301" name="Shape 301"/>
            <p:cNvSpPr/>
            <p:nvPr/>
          </p:nvSpPr>
          <p:spPr>
            <a:xfrm>
              <a:off x="2760661" y="1798636"/>
              <a:ext cx="3605212" cy="2925762"/>
            </a:xfrm>
            <a:custGeom>
              <a:pathLst>
                <a:path extrusionOk="0" h="4072" w="4543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2" name="Shape 302"/>
            <p:cNvSpPr/>
            <p:nvPr/>
          </p:nvSpPr>
          <p:spPr>
            <a:xfrm>
              <a:off x="5260975" y="3625850"/>
              <a:ext cx="1095375" cy="1033462"/>
            </a:xfrm>
            <a:custGeom>
              <a:pathLst>
                <a:path extrusionOk="0" h="651" w="690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3" name="Shape 303"/>
            <p:cNvSpPr/>
            <p:nvPr/>
          </p:nvSpPr>
          <p:spPr>
            <a:xfrm>
              <a:off x="5837237" y="4151312"/>
              <a:ext cx="519112" cy="520700"/>
            </a:xfrm>
            <a:custGeom>
              <a:pathLst>
                <a:path extrusionOk="0" h="328" w="327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4" name="Shape 304"/>
            <p:cNvSpPr/>
            <p:nvPr/>
          </p:nvSpPr>
          <p:spPr>
            <a:xfrm>
              <a:off x="3078161" y="2092325"/>
              <a:ext cx="2890837" cy="2125661"/>
            </a:xfrm>
            <a:custGeom>
              <a:pathLst>
                <a:path extrusionOk="0" h="2530" w="3524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5" name="Shape 305"/>
            <p:cNvSpPr/>
            <p:nvPr/>
          </p:nvSpPr>
          <p:spPr>
            <a:xfrm>
              <a:off x="2989261" y="2005011"/>
              <a:ext cx="287336" cy="2373312"/>
            </a:xfrm>
            <a:custGeom>
              <a:pathLst>
                <a:path extrusionOk="0" h="2686" w="435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6" name="Shape 306"/>
            <p:cNvSpPr/>
            <p:nvPr/>
          </p:nvSpPr>
          <p:spPr>
            <a:xfrm>
              <a:off x="5867400" y="2005011"/>
              <a:ext cx="265111" cy="2373312"/>
            </a:xfrm>
            <a:custGeom>
              <a:pathLst>
                <a:path extrusionOk="0" h="2686" w="433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7" name="Shape 307"/>
            <p:cNvSpPr/>
            <p:nvPr/>
          </p:nvSpPr>
          <p:spPr>
            <a:xfrm>
              <a:off x="2989261" y="2005011"/>
              <a:ext cx="3143249" cy="204787"/>
            </a:xfrm>
            <a:custGeom>
              <a:pathLst>
                <a:path extrusionOk="0" h="354" w="3748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8" name="Shape 308"/>
            <p:cNvSpPr/>
            <p:nvPr/>
          </p:nvSpPr>
          <p:spPr>
            <a:xfrm>
              <a:off x="2989261" y="4125912"/>
              <a:ext cx="3143249" cy="255586"/>
            </a:xfrm>
            <a:custGeom>
              <a:pathLst>
                <a:path extrusionOk="0" h="354" w="3748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9" name="Shape 309"/>
            <p:cNvSpPr/>
            <p:nvPr/>
          </p:nvSpPr>
          <p:spPr>
            <a:xfrm>
              <a:off x="2644775" y="1720850"/>
              <a:ext cx="3825875" cy="3003549"/>
            </a:xfrm>
            <a:custGeom>
              <a:pathLst>
                <a:path extrusionOk="0" h="4298" w="4820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0" name="Shape 310"/>
            <p:cNvSpPr/>
            <p:nvPr/>
          </p:nvSpPr>
          <p:spPr>
            <a:xfrm>
              <a:off x="2643186" y="1720850"/>
              <a:ext cx="3833812" cy="3003550"/>
            </a:xfrm>
            <a:custGeom>
              <a:pathLst>
                <a:path extrusionOk="0" h="1892" w="2415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1" name="Shape 311"/>
            <p:cNvSpPr/>
            <p:nvPr/>
          </p:nvSpPr>
          <p:spPr>
            <a:xfrm>
              <a:off x="2747961" y="4500562"/>
              <a:ext cx="3617912" cy="206375"/>
            </a:xfrm>
            <a:custGeom>
              <a:pathLst>
                <a:path extrusionOk="0" h="260" w="45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12" name="Shape 312"/>
          <p:cNvSpPr txBox="1"/>
          <p:nvPr/>
        </p:nvSpPr>
        <p:spPr>
          <a:xfrm>
            <a:off x="5757862" y="4141787"/>
            <a:ext cx="1200150" cy="808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0" i="0" lang="en-US" sz="4000" u="sng" cap="none" strike="noStrike">
                <a:solidFill>
                  <a:schemeClr val="hlink"/>
                </a:solidFill>
                <a:latin typeface="Tahoma"/>
                <a:ea typeface="Tahoma"/>
                <a:cs typeface="Tahoma"/>
                <a:sym typeface="Tahoma"/>
                <a:hlinkClick r:id="rId16"/>
              </a:rPr>
              <a:t>300</a:t>
            </a:r>
          </a:p>
        </p:txBody>
      </p:sp>
      <p:grpSp>
        <p:nvGrpSpPr>
          <p:cNvPr id="313" name="Shape 313"/>
          <p:cNvGrpSpPr/>
          <p:nvPr/>
        </p:nvGrpSpPr>
        <p:grpSpPr>
          <a:xfrm>
            <a:off x="5511800" y="5276850"/>
            <a:ext cx="1689100" cy="1293812"/>
            <a:chOff x="5511800" y="5276850"/>
            <a:chExt cx="1689100" cy="1293812"/>
          </a:xfrm>
        </p:grpSpPr>
        <p:sp>
          <p:nvSpPr>
            <p:cNvPr id="314" name="Shape 314"/>
            <p:cNvSpPr/>
            <p:nvPr/>
          </p:nvSpPr>
          <p:spPr>
            <a:xfrm>
              <a:off x="5564187" y="5310187"/>
              <a:ext cx="1587499" cy="1260474"/>
            </a:xfrm>
            <a:custGeom>
              <a:pathLst>
                <a:path extrusionOk="0" h="4072" w="4543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5" name="Shape 315"/>
            <p:cNvSpPr/>
            <p:nvPr/>
          </p:nvSpPr>
          <p:spPr>
            <a:xfrm>
              <a:off x="6665911" y="6097587"/>
              <a:ext cx="482600" cy="444500"/>
            </a:xfrm>
            <a:custGeom>
              <a:pathLst>
                <a:path extrusionOk="0" h="651" w="690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6" name="Shape 316"/>
            <p:cNvSpPr/>
            <p:nvPr/>
          </p:nvSpPr>
          <p:spPr>
            <a:xfrm>
              <a:off x="6918325" y="6323012"/>
              <a:ext cx="230186" cy="225425"/>
            </a:xfrm>
            <a:custGeom>
              <a:pathLst>
                <a:path extrusionOk="0" h="328" w="327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7" name="Shape 317"/>
            <p:cNvSpPr/>
            <p:nvPr/>
          </p:nvSpPr>
          <p:spPr>
            <a:xfrm>
              <a:off x="5703887" y="5437187"/>
              <a:ext cx="1273174" cy="944561"/>
            </a:xfrm>
            <a:custGeom>
              <a:pathLst>
                <a:path extrusionOk="0" h="2530" w="3524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8" name="Shape 318"/>
            <p:cNvSpPr/>
            <p:nvPr/>
          </p:nvSpPr>
          <p:spPr>
            <a:xfrm>
              <a:off x="5664200" y="5399087"/>
              <a:ext cx="126999" cy="1022350"/>
            </a:xfrm>
            <a:custGeom>
              <a:pathLst>
                <a:path extrusionOk="0" h="2686" w="435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9" name="Shape 319"/>
            <p:cNvSpPr/>
            <p:nvPr/>
          </p:nvSpPr>
          <p:spPr>
            <a:xfrm>
              <a:off x="6932611" y="5399087"/>
              <a:ext cx="115887" cy="1022350"/>
            </a:xfrm>
            <a:custGeom>
              <a:pathLst>
                <a:path extrusionOk="0" h="2686" w="433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0" name="Shape 320"/>
            <p:cNvSpPr/>
            <p:nvPr/>
          </p:nvSpPr>
          <p:spPr>
            <a:xfrm>
              <a:off x="5664200" y="5399087"/>
              <a:ext cx="1384299" cy="88899"/>
            </a:xfrm>
            <a:custGeom>
              <a:pathLst>
                <a:path extrusionOk="0" h="354" w="3748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1" name="Shape 321"/>
            <p:cNvSpPr/>
            <p:nvPr/>
          </p:nvSpPr>
          <p:spPr>
            <a:xfrm>
              <a:off x="5664200" y="6313487"/>
              <a:ext cx="1384299" cy="109536"/>
            </a:xfrm>
            <a:custGeom>
              <a:pathLst>
                <a:path extrusionOk="0" h="354" w="3748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2" name="Shape 322"/>
            <p:cNvSpPr/>
            <p:nvPr/>
          </p:nvSpPr>
          <p:spPr>
            <a:xfrm>
              <a:off x="5511800" y="5276850"/>
              <a:ext cx="1685924" cy="1293812"/>
            </a:xfrm>
            <a:custGeom>
              <a:pathLst>
                <a:path extrusionOk="0" h="4298" w="4820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3" name="Shape 323"/>
            <p:cNvSpPr/>
            <p:nvPr/>
          </p:nvSpPr>
          <p:spPr>
            <a:xfrm>
              <a:off x="5511800" y="5276850"/>
              <a:ext cx="1689100" cy="1293811"/>
            </a:xfrm>
            <a:custGeom>
              <a:pathLst>
                <a:path extrusionOk="0" h="1892" w="2415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4" name="Shape 324"/>
            <p:cNvSpPr/>
            <p:nvPr/>
          </p:nvSpPr>
          <p:spPr>
            <a:xfrm>
              <a:off x="5557837" y="6473825"/>
              <a:ext cx="1593849" cy="88899"/>
            </a:xfrm>
            <a:custGeom>
              <a:pathLst>
                <a:path extrusionOk="0" h="260" w="45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25" name="Shape 325"/>
          <p:cNvSpPr txBox="1"/>
          <p:nvPr/>
        </p:nvSpPr>
        <p:spPr>
          <a:xfrm>
            <a:off x="5757862" y="5572125"/>
            <a:ext cx="1200150" cy="808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0" i="0" lang="en-US" sz="4000" u="sng" cap="none" strike="noStrike">
                <a:solidFill>
                  <a:schemeClr val="hlink"/>
                </a:solidFill>
                <a:latin typeface="Tahoma"/>
                <a:ea typeface="Tahoma"/>
                <a:cs typeface="Tahoma"/>
                <a:sym typeface="Tahoma"/>
                <a:hlinkClick r:id="rId17"/>
              </a:rPr>
              <a:t>400</a:t>
            </a:r>
          </a:p>
        </p:txBody>
      </p:sp>
      <p:grpSp>
        <p:nvGrpSpPr>
          <p:cNvPr id="326" name="Shape 326"/>
          <p:cNvGrpSpPr/>
          <p:nvPr/>
        </p:nvGrpSpPr>
        <p:grpSpPr>
          <a:xfrm>
            <a:off x="7277099" y="985836"/>
            <a:ext cx="1689100" cy="1293811"/>
            <a:chOff x="2643186" y="1720850"/>
            <a:chExt cx="3833812" cy="3003550"/>
          </a:xfrm>
        </p:grpSpPr>
        <p:sp>
          <p:nvSpPr>
            <p:cNvPr id="327" name="Shape 327"/>
            <p:cNvSpPr/>
            <p:nvPr/>
          </p:nvSpPr>
          <p:spPr>
            <a:xfrm>
              <a:off x="2760661" y="1798636"/>
              <a:ext cx="3605212" cy="2925762"/>
            </a:xfrm>
            <a:custGeom>
              <a:pathLst>
                <a:path extrusionOk="0" h="4072" w="4543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8" name="Shape 328"/>
            <p:cNvSpPr/>
            <p:nvPr/>
          </p:nvSpPr>
          <p:spPr>
            <a:xfrm>
              <a:off x="5260975" y="3625850"/>
              <a:ext cx="1095375" cy="1033462"/>
            </a:xfrm>
            <a:custGeom>
              <a:pathLst>
                <a:path extrusionOk="0" h="651" w="690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9" name="Shape 329"/>
            <p:cNvSpPr/>
            <p:nvPr/>
          </p:nvSpPr>
          <p:spPr>
            <a:xfrm>
              <a:off x="5837237" y="4151312"/>
              <a:ext cx="519112" cy="520700"/>
            </a:xfrm>
            <a:custGeom>
              <a:pathLst>
                <a:path extrusionOk="0" h="328" w="327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0" name="Shape 330"/>
            <p:cNvSpPr/>
            <p:nvPr/>
          </p:nvSpPr>
          <p:spPr>
            <a:xfrm>
              <a:off x="3078161" y="2092325"/>
              <a:ext cx="2890837" cy="2125661"/>
            </a:xfrm>
            <a:custGeom>
              <a:pathLst>
                <a:path extrusionOk="0" h="2530" w="3524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1" name="Shape 331"/>
            <p:cNvSpPr/>
            <p:nvPr/>
          </p:nvSpPr>
          <p:spPr>
            <a:xfrm>
              <a:off x="2989261" y="2005011"/>
              <a:ext cx="287336" cy="2373312"/>
            </a:xfrm>
            <a:custGeom>
              <a:pathLst>
                <a:path extrusionOk="0" h="2686" w="435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2" name="Shape 332"/>
            <p:cNvSpPr/>
            <p:nvPr/>
          </p:nvSpPr>
          <p:spPr>
            <a:xfrm>
              <a:off x="5867400" y="2005011"/>
              <a:ext cx="265111" cy="2373312"/>
            </a:xfrm>
            <a:custGeom>
              <a:pathLst>
                <a:path extrusionOk="0" h="2686" w="433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3" name="Shape 333"/>
            <p:cNvSpPr/>
            <p:nvPr/>
          </p:nvSpPr>
          <p:spPr>
            <a:xfrm>
              <a:off x="2989261" y="2005011"/>
              <a:ext cx="3143249" cy="204787"/>
            </a:xfrm>
            <a:custGeom>
              <a:pathLst>
                <a:path extrusionOk="0" h="354" w="3748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4" name="Shape 334"/>
            <p:cNvSpPr/>
            <p:nvPr/>
          </p:nvSpPr>
          <p:spPr>
            <a:xfrm>
              <a:off x="2989261" y="4125912"/>
              <a:ext cx="3143249" cy="255586"/>
            </a:xfrm>
            <a:custGeom>
              <a:pathLst>
                <a:path extrusionOk="0" h="354" w="3748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5" name="Shape 335"/>
            <p:cNvSpPr/>
            <p:nvPr/>
          </p:nvSpPr>
          <p:spPr>
            <a:xfrm>
              <a:off x="2644775" y="1720850"/>
              <a:ext cx="3825875" cy="3003549"/>
            </a:xfrm>
            <a:custGeom>
              <a:pathLst>
                <a:path extrusionOk="0" h="4298" w="4820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6" name="Shape 336"/>
            <p:cNvSpPr/>
            <p:nvPr/>
          </p:nvSpPr>
          <p:spPr>
            <a:xfrm>
              <a:off x="2643186" y="1720850"/>
              <a:ext cx="3833812" cy="3003550"/>
            </a:xfrm>
            <a:custGeom>
              <a:pathLst>
                <a:path extrusionOk="0" h="1892" w="2415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7" name="Shape 337"/>
            <p:cNvSpPr/>
            <p:nvPr/>
          </p:nvSpPr>
          <p:spPr>
            <a:xfrm>
              <a:off x="2747961" y="4500562"/>
              <a:ext cx="3617912" cy="206375"/>
            </a:xfrm>
            <a:custGeom>
              <a:pathLst>
                <a:path extrusionOk="0" h="260" w="45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38" name="Shape 338"/>
          <p:cNvSpPr txBox="1"/>
          <p:nvPr/>
        </p:nvSpPr>
        <p:spPr>
          <a:xfrm>
            <a:off x="7523161" y="1281112"/>
            <a:ext cx="1200150" cy="808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0" i="0" lang="en-US" sz="4000" u="sng" cap="none" strike="noStrike">
                <a:solidFill>
                  <a:schemeClr val="hlink"/>
                </a:solidFill>
                <a:latin typeface="Tahoma"/>
                <a:ea typeface="Tahoma"/>
                <a:cs typeface="Tahoma"/>
                <a:sym typeface="Tahoma"/>
                <a:hlinkClick r:id="rId18"/>
              </a:rPr>
              <a:t>100</a:t>
            </a:r>
          </a:p>
        </p:txBody>
      </p:sp>
      <p:grpSp>
        <p:nvGrpSpPr>
          <p:cNvPr id="339" name="Shape 339"/>
          <p:cNvGrpSpPr/>
          <p:nvPr/>
        </p:nvGrpSpPr>
        <p:grpSpPr>
          <a:xfrm>
            <a:off x="7277099" y="2416174"/>
            <a:ext cx="1689100" cy="1293811"/>
            <a:chOff x="2643186" y="1720850"/>
            <a:chExt cx="3833812" cy="3003550"/>
          </a:xfrm>
        </p:grpSpPr>
        <p:sp>
          <p:nvSpPr>
            <p:cNvPr id="340" name="Shape 340"/>
            <p:cNvSpPr/>
            <p:nvPr/>
          </p:nvSpPr>
          <p:spPr>
            <a:xfrm>
              <a:off x="2760661" y="1798636"/>
              <a:ext cx="3605212" cy="2925762"/>
            </a:xfrm>
            <a:custGeom>
              <a:pathLst>
                <a:path extrusionOk="0" h="4072" w="4543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1" name="Shape 341"/>
            <p:cNvSpPr/>
            <p:nvPr/>
          </p:nvSpPr>
          <p:spPr>
            <a:xfrm>
              <a:off x="5260975" y="3625850"/>
              <a:ext cx="1095375" cy="1033462"/>
            </a:xfrm>
            <a:custGeom>
              <a:pathLst>
                <a:path extrusionOk="0" h="651" w="690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2" name="Shape 342"/>
            <p:cNvSpPr/>
            <p:nvPr/>
          </p:nvSpPr>
          <p:spPr>
            <a:xfrm>
              <a:off x="5837237" y="4151312"/>
              <a:ext cx="519112" cy="520700"/>
            </a:xfrm>
            <a:custGeom>
              <a:pathLst>
                <a:path extrusionOk="0" h="328" w="327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3" name="Shape 343"/>
            <p:cNvSpPr/>
            <p:nvPr/>
          </p:nvSpPr>
          <p:spPr>
            <a:xfrm>
              <a:off x="3078161" y="2092325"/>
              <a:ext cx="2890837" cy="2125661"/>
            </a:xfrm>
            <a:custGeom>
              <a:pathLst>
                <a:path extrusionOk="0" h="2530" w="3524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4" name="Shape 344"/>
            <p:cNvSpPr/>
            <p:nvPr/>
          </p:nvSpPr>
          <p:spPr>
            <a:xfrm>
              <a:off x="2989261" y="2005011"/>
              <a:ext cx="287336" cy="2373312"/>
            </a:xfrm>
            <a:custGeom>
              <a:pathLst>
                <a:path extrusionOk="0" h="2686" w="435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5" name="Shape 345"/>
            <p:cNvSpPr/>
            <p:nvPr/>
          </p:nvSpPr>
          <p:spPr>
            <a:xfrm>
              <a:off x="5867400" y="2005011"/>
              <a:ext cx="265111" cy="2373312"/>
            </a:xfrm>
            <a:custGeom>
              <a:pathLst>
                <a:path extrusionOk="0" h="2686" w="433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6" name="Shape 346"/>
            <p:cNvSpPr/>
            <p:nvPr/>
          </p:nvSpPr>
          <p:spPr>
            <a:xfrm>
              <a:off x="2989261" y="2005011"/>
              <a:ext cx="3143249" cy="204787"/>
            </a:xfrm>
            <a:custGeom>
              <a:pathLst>
                <a:path extrusionOk="0" h="354" w="3748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7" name="Shape 347"/>
            <p:cNvSpPr/>
            <p:nvPr/>
          </p:nvSpPr>
          <p:spPr>
            <a:xfrm>
              <a:off x="2989261" y="4125912"/>
              <a:ext cx="3143249" cy="255586"/>
            </a:xfrm>
            <a:custGeom>
              <a:pathLst>
                <a:path extrusionOk="0" h="354" w="3748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8" name="Shape 348"/>
            <p:cNvSpPr/>
            <p:nvPr/>
          </p:nvSpPr>
          <p:spPr>
            <a:xfrm>
              <a:off x="2644775" y="1720850"/>
              <a:ext cx="3825875" cy="3003549"/>
            </a:xfrm>
            <a:custGeom>
              <a:pathLst>
                <a:path extrusionOk="0" h="4298" w="4820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9" name="Shape 349"/>
            <p:cNvSpPr/>
            <p:nvPr/>
          </p:nvSpPr>
          <p:spPr>
            <a:xfrm>
              <a:off x="2643186" y="1720850"/>
              <a:ext cx="3833812" cy="3003550"/>
            </a:xfrm>
            <a:custGeom>
              <a:pathLst>
                <a:path extrusionOk="0" h="1892" w="2415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0" name="Shape 350"/>
            <p:cNvSpPr/>
            <p:nvPr/>
          </p:nvSpPr>
          <p:spPr>
            <a:xfrm>
              <a:off x="2747961" y="4500562"/>
              <a:ext cx="3617912" cy="206375"/>
            </a:xfrm>
            <a:custGeom>
              <a:pathLst>
                <a:path extrusionOk="0" h="260" w="45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51" name="Shape 351"/>
          <p:cNvSpPr txBox="1"/>
          <p:nvPr/>
        </p:nvSpPr>
        <p:spPr>
          <a:xfrm>
            <a:off x="7523161" y="2711450"/>
            <a:ext cx="1200150" cy="808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0" i="0" lang="en-US" sz="4000" u="sng" cap="none" strike="noStrike">
                <a:solidFill>
                  <a:schemeClr val="hlink"/>
                </a:solidFill>
                <a:latin typeface="Tahoma"/>
                <a:ea typeface="Tahoma"/>
                <a:cs typeface="Tahoma"/>
                <a:sym typeface="Tahoma"/>
                <a:hlinkClick r:id="rId19"/>
              </a:rPr>
              <a:t>200</a:t>
            </a:r>
          </a:p>
        </p:txBody>
      </p:sp>
      <p:grpSp>
        <p:nvGrpSpPr>
          <p:cNvPr id="352" name="Shape 352"/>
          <p:cNvGrpSpPr/>
          <p:nvPr/>
        </p:nvGrpSpPr>
        <p:grpSpPr>
          <a:xfrm>
            <a:off x="7277099" y="3846512"/>
            <a:ext cx="1689100" cy="1293811"/>
            <a:chOff x="2643186" y="1720850"/>
            <a:chExt cx="3833812" cy="3003550"/>
          </a:xfrm>
        </p:grpSpPr>
        <p:sp>
          <p:nvSpPr>
            <p:cNvPr id="353" name="Shape 353"/>
            <p:cNvSpPr/>
            <p:nvPr/>
          </p:nvSpPr>
          <p:spPr>
            <a:xfrm>
              <a:off x="2760661" y="1798636"/>
              <a:ext cx="3605212" cy="2925762"/>
            </a:xfrm>
            <a:custGeom>
              <a:pathLst>
                <a:path extrusionOk="0" h="4072" w="4543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4" name="Shape 354"/>
            <p:cNvSpPr/>
            <p:nvPr/>
          </p:nvSpPr>
          <p:spPr>
            <a:xfrm>
              <a:off x="5260975" y="3625850"/>
              <a:ext cx="1095375" cy="1033462"/>
            </a:xfrm>
            <a:custGeom>
              <a:pathLst>
                <a:path extrusionOk="0" h="651" w="690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5" name="Shape 355"/>
            <p:cNvSpPr/>
            <p:nvPr/>
          </p:nvSpPr>
          <p:spPr>
            <a:xfrm>
              <a:off x="5837237" y="4151312"/>
              <a:ext cx="519112" cy="520700"/>
            </a:xfrm>
            <a:custGeom>
              <a:pathLst>
                <a:path extrusionOk="0" h="328" w="327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6" name="Shape 356"/>
            <p:cNvSpPr/>
            <p:nvPr/>
          </p:nvSpPr>
          <p:spPr>
            <a:xfrm>
              <a:off x="3078161" y="2092325"/>
              <a:ext cx="2890837" cy="2125661"/>
            </a:xfrm>
            <a:custGeom>
              <a:pathLst>
                <a:path extrusionOk="0" h="2530" w="3524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7" name="Shape 357"/>
            <p:cNvSpPr/>
            <p:nvPr/>
          </p:nvSpPr>
          <p:spPr>
            <a:xfrm>
              <a:off x="2989261" y="2005011"/>
              <a:ext cx="287336" cy="2373312"/>
            </a:xfrm>
            <a:custGeom>
              <a:pathLst>
                <a:path extrusionOk="0" h="2686" w="435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8" name="Shape 358"/>
            <p:cNvSpPr/>
            <p:nvPr/>
          </p:nvSpPr>
          <p:spPr>
            <a:xfrm>
              <a:off x="5867400" y="2005011"/>
              <a:ext cx="265111" cy="2373312"/>
            </a:xfrm>
            <a:custGeom>
              <a:pathLst>
                <a:path extrusionOk="0" h="2686" w="433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9" name="Shape 359"/>
            <p:cNvSpPr/>
            <p:nvPr/>
          </p:nvSpPr>
          <p:spPr>
            <a:xfrm>
              <a:off x="2989261" y="2005011"/>
              <a:ext cx="3143249" cy="204787"/>
            </a:xfrm>
            <a:custGeom>
              <a:pathLst>
                <a:path extrusionOk="0" h="354" w="3748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0" name="Shape 360"/>
            <p:cNvSpPr/>
            <p:nvPr/>
          </p:nvSpPr>
          <p:spPr>
            <a:xfrm>
              <a:off x="2989261" y="4125912"/>
              <a:ext cx="3143249" cy="255586"/>
            </a:xfrm>
            <a:custGeom>
              <a:pathLst>
                <a:path extrusionOk="0" h="354" w="3748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1" name="Shape 361"/>
            <p:cNvSpPr/>
            <p:nvPr/>
          </p:nvSpPr>
          <p:spPr>
            <a:xfrm>
              <a:off x="2644775" y="1720850"/>
              <a:ext cx="3825875" cy="3003549"/>
            </a:xfrm>
            <a:custGeom>
              <a:pathLst>
                <a:path extrusionOk="0" h="4298" w="4820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2" name="Shape 362"/>
            <p:cNvSpPr/>
            <p:nvPr/>
          </p:nvSpPr>
          <p:spPr>
            <a:xfrm>
              <a:off x="2643186" y="1720850"/>
              <a:ext cx="3833812" cy="3003550"/>
            </a:xfrm>
            <a:custGeom>
              <a:pathLst>
                <a:path extrusionOk="0" h="1892" w="2415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3" name="Shape 363"/>
            <p:cNvSpPr/>
            <p:nvPr/>
          </p:nvSpPr>
          <p:spPr>
            <a:xfrm>
              <a:off x="2747961" y="4500562"/>
              <a:ext cx="3617912" cy="206375"/>
            </a:xfrm>
            <a:custGeom>
              <a:pathLst>
                <a:path extrusionOk="0" h="260" w="45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64" name="Shape 364"/>
          <p:cNvSpPr txBox="1"/>
          <p:nvPr/>
        </p:nvSpPr>
        <p:spPr>
          <a:xfrm>
            <a:off x="7523161" y="4141787"/>
            <a:ext cx="1200150" cy="808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0" i="0" lang="en-US" sz="4000" u="sng" cap="none" strike="noStrike">
                <a:solidFill>
                  <a:schemeClr val="hlink"/>
                </a:solidFill>
                <a:latin typeface="Tahoma"/>
                <a:ea typeface="Tahoma"/>
                <a:cs typeface="Tahoma"/>
                <a:sym typeface="Tahoma"/>
                <a:hlinkClick r:id="rId20"/>
              </a:rPr>
              <a:t>300</a:t>
            </a:r>
          </a:p>
        </p:txBody>
      </p:sp>
      <p:grpSp>
        <p:nvGrpSpPr>
          <p:cNvPr id="365" name="Shape 365"/>
          <p:cNvGrpSpPr/>
          <p:nvPr/>
        </p:nvGrpSpPr>
        <p:grpSpPr>
          <a:xfrm>
            <a:off x="7277100" y="5276850"/>
            <a:ext cx="1689100" cy="1293812"/>
            <a:chOff x="7277100" y="5276850"/>
            <a:chExt cx="1689100" cy="1293812"/>
          </a:xfrm>
        </p:grpSpPr>
        <p:sp>
          <p:nvSpPr>
            <p:cNvPr id="366" name="Shape 366"/>
            <p:cNvSpPr/>
            <p:nvPr/>
          </p:nvSpPr>
          <p:spPr>
            <a:xfrm>
              <a:off x="7329486" y="5310187"/>
              <a:ext cx="1587499" cy="1260474"/>
            </a:xfrm>
            <a:custGeom>
              <a:pathLst>
                <a:path extrusionOk="0" h="4072" w="4543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7" name="Shape 367"/>
            <p:cNvSpPr/>
            <p:nvPr/>
          </p:nvSpPr>
          <p:spPr>
            <a:xfrm>
              <a:off x="8431211" y="6097587"/>
              <a:ext cx="482600" cy="444500"/>
            </a:xfrm>
            <a:custGeom>
              <a:pathLst>
                <a:path extrusionOk="0" h="651" w="690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8" name="Shape 368"/>
            <p:cNvSpPr/>
            <p:nvPr/>
          </p:nvSpPr>
          <p:spPr>
            <a:xfrm>
              <a:off x="8683625" y="6323012"/>
              <a:ext cx="230186" cy="225425"/>
            </a:xfrm>
            <a:custGeom>
              <a:pathLst>
                <a:path extrusionOk="0" h="328" w="327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9" name="Shape 369"/>
            <p:cNvSpPr/>
            <p:nvPr/>
          </p:nvSpPr>
          <p:spPr>
            <a:xfrm>
              <a:off x="7469186" y="5437187"/>
              <a:ext cx="1273174" cy="949325"/>
            </a:xfrm>
            <a:custGeom>
              <a:pathLst>
                <a:path extrusionOk="0" h="2530" w="3524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0" name="Shape 370"/>
            <p:cNvSpPr/>
            <p:nvPr/>
          </p:nvSpPr>
          <p:spPr>
            <a:xfrm>
              <a:off x="7429500" y="5399087"/>
              <a:ext cx="126999" cy="1022350"/>
            </a:xfrm>
            <a:custGeom>
              <a:pathLst>
                <a:path extrusionOk="0" h="2686" w="435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1" name="Shape 371"/>
            <p:cNvSpPr/>
            <p:nvPr/>
          </p:nvSpPr>
          <p:spPr>
            <a:xfrm>
              <a:off x="8697911" y="5399087"/>
              <a:ext cx="115887" cy="1022350"/>
            </a:xfrm>
            <a:custGeom>
              <a:pathLst>
                <a:path extrusionOk="0" h="2686" w="433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2" name="Shape 372"/>
            <p:cNvSpPr/>
            <p:nvPr/>
          </p:nvSpPr>
          <p:spPr>
            <a:xfrm>
              <a:off x="7429500" y="5399087"/>
              <a:ext cx="1384299" cy="88899"/>
            </a:xfrm>
            <a:custGeom>
              <a:pathLst>
                <a:path extrusionOk="0" h="354" w="3748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3" name="Shape 373"/>
            <p:cNvSpPr/>
            <p:nvPr/>
          </p:nvSpPr>
          <p:spPr>
            <a:xfrm>
              <a:off x="7429500" y="6313487"/>
              <a:ext cx="1384299" cy="109536"/>
            </a:xfrm>
            <a:custGeom>
              <a:pathLst>
                <a:path extrusionOk="0" h="354" w="3748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4" name="Shape 374"/>
            <p:cNvSpPr/>
            <p:nvPr/>
          </p:nvSpPr>
          <p:spPr>
            <a:xfrm>
              <a:off x="7277100" y="5276850"/>
              <a:ext cx="1685924" cy="1293812"/>
            </a:xfrm>
            <a:custGeom>
              <a:pathLst>
                <a:path extrusionOk="0" h="4298" w="4820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5" name="Shape 375"/>
            <p:cNvSpPr/>
            <p:nvPr/>
          </p:nvSpPr>
          <p:spPr>
            <a:xfrm>
              <a:off x="7277100" y="5276850"/>
              <a:ext cx="1689100" cy="1293811"/>
            </a:xfrm>
            <a:custGeom>
              <a:pathLst>
                <a:path extrusionOk="0" h="1892" w="2415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6" name="Shape 376"/>
            <p:cNvSpPr/>
            <p:nvPr/>
          </p:nvSpPr>
          <p:spPr>
            <a:xfrm>
              <a:off x="7323136" y="6473825"/>
              <a:ext cx="1593849" cy="88899"/>
            </a:xfrm>
            <a:custGeom>
              <a:pathLst>
                <a:path extrusionOk="0" h="260" w="45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77" name="Shape 377"/>
          <p:cNvSpPr txBox="1"/>
          <p:nvPr/>
        </p:nvSpPr>
        <p:spPr>
          <a:xfrm>
            <a:off x="7523161" y="5572125"/>
            <a:ext cx="1200150" cy="808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0" i="0" lang="en-US" sz="4000" u="sng" cap="none" strike="noStrike">
                <a:solidFill>
                  <a:schemeClr val="hlink"/>
                </a:solidFill>
                <a:latin typeface="Tahoma"/>
                <a:ea typeface="Tahoma"/>
                <a:cs typeface="Tahoma"/>
                <a:sym typeface="Tahoma"/>
                <a:hlinkClick r:id="rId21"/>
              </a:rPr>
              <a:t>400</a:t>
            </a:r>
          </a:p>
        </p:txBody>
      </p:sp>
      <p:sp>
        <p:nvSpPr>
          <p:cNvPr id="378" name="Shape 378"/>
          <p:cNvSpPr txBox="1"/>
          <p:nvPr/>
        </p:nvSpPr>
        <p:spPr>
          <a:xfrm>
            <a:off x="1447800" y="-1524000"/>
            <a:ext cx="6324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Categories and amounts</a:t>
            </a:r>
          </a:p>
        </p:txBody>
      </p:sp>
      <p:sp>
        <p:nvSpPr>
          <p:cNvPr id="379" name="Shape 379"/>
          <p:cNvSpPr txBox="1"/>
          <p:nvPr/>
        </p:nvSpPr>
        <p:spPr>
          <a:xfrm>
            <a:off x="457200" y="1219200"/>
            <a:ext cx="1198561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0" i="0" lang="en-US" sz="4000" u="sng" cap="none" strike="noStrike">
                <a:solidFill>
                  <a:schemeClr val="hlink"/>
                </a:solidFill>
                <a:latin typeface="Tahoma"/>
                <a:ea typeface="Tahoma"/>
                <a:cs typeface="Tahoma"/>
                <a:sym typeface="Tahoma"/>
                <a:hlinkClick r:id="rId22"/>
              </a:rPr>
              <a:t>100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4" name="Shape 384"/>
          <p:cNvGrpSpPr/>
          <p:nvPr/>
        </p:nvGrpSpPr>
        <p:grpSpPr>
          <a:xfrm>
            <a:off x="8382258" y="6096258"/>
            <a:ext cx="552730" cy="552730"/>
            <a:chOff x="1400" y="1400"/>
            <a:chExt cx="2992925" cy="2992925"/>
          </a:xfrm>
        </p:grpSpPr>
        <p:sp>
          <p:nvSpPr>
            <p:cNvPr id="385" name="Shape 385"/>
            <p:cNvSpPr/>
            <p:nvPr/>
          </p:nvSpPr>
          <p:spPr>
            <a:xfrm>
              <a:off x="808725" y="2018975"/>
              <a:ext cx="1375425" cy="975350"/>
            </a:xfrm>
            <a:custGeom>
              <a:pathLst>
                <a:path extrusionOk="0" h="39014" w="55017">
                  <a:moveTo>
                    <a:pt x="55017" y="21756"/>
                  </a:moveTo>
                  <a:lnTo>
                    <a:pt x="45107" y="31723"/>
                  </a:lnTo>
                  <a:lnTo>
                    <a:pt x="43228" y="33432"/>
                  </a:lnTo>
                  <a:lnTo>
                    <a:pt x="41234" y="34913"/>
                  </a:lnTo>
                  <a:lnTo>
                    <a:pt x="39127" y="36166"/>
                  </a:lnTo>
                  <a:lnTo>
                    <a:pt x="36906" y="37191"/>
                  </a:lnTo>
                  <a:lnTo>
                    <a:pt x="34628" y="37988"/>
                  </a:lnTo>
                  <a:lnTo>
                    <a:pt x="32293" y="38558"/>
                  </a:lnTo>
                  <a:lnTo>
                    <a:pt x="29901" y="38899"/>
                  </a:lnTo>
                  <a:lnTo>
                    <a:pt x="27623" y="39013"/>
                  </a:lnTo>
                  <a:lnTo>
                    <a:pt x="25230" y="38899"/>
                  </a:lnTo>
                  <a:lnTo>
                    <a:pt x="22838" y="38615"/>
                  </a:lnTo>
                  <a:lnTo>
                    <a:pt x="20560" y="37988"/>
                  </a:lnTo>
                  <a:lnTo>
                    <a:pt x="18225" y="37191"/>
                  </a:lnTo>
                  <a:lnTo>
                    <a:pt x="16061" y="36222"/>
                  </a:lnTo>
                  <a:lnTo>
                    <a:pt x="13954" y="34970"/>
                  </a:lnTo>
                  <a:lnTo>
                    <a:pt x="11903" y="33489"/>
                  </a:lnTo>
                  <a:lnTo>
                    <a:pt x="10081" y="31780"/>
                  </a:lnTo>
                  <a:lnTo>
                    <a:pt x="0" y="21472"/>
                  </a:lnTo>
                  <a:lnTo>
                    <a:pt x="27509" y="0"/>
                  </a:lnTo>
                  <a:lnTo>
                    <a:pt x="55017" y="21756"/>
                  </a:lnTo>
                  <a:close/>
                </a:path>
              </a:pathLst>
            </a:custGeom>
            <a:solidFill>
              <a:srgbClr val="0063A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6" name="Shape 386"/>
            <p:cNvSpPr/>
            <p:nvPr/>
          </p:nvSpPr>
          <p:spPr>
            <a:xfrm>
              <a:off x="1400" y="1400"/>
              <a:ext cx="2992925" cy="2530175"/>
            </a:xfrm>
            <a:custGeom>
              <a:pathLst>
                <a:path extrusionOk="0" h="101207" w="119717">
                  <a:moveTo>
                    <a:pt x="41178" y="65839"/>
                  </a:moveTo>
                  <a:lnTo>
                    <a:pt x="33774" y="59916"/>
                  </a:lnTo>
                  <a:lnTo>
                    <a:pt x="11961" y="42317"/>
                  </a:lnTo>
                  <a:lnTo>
                    <a:pt x="48411" y="41918"/>
                  </a:lnTo>
                  <a:lnTo>
                    <a:pt x="59802" y="4045"/>
                  </a:lnTo>
                  <a:lnTo>
                    <a:pt x="71249" y="41918"/>
                  </a:lnTo>
                  <a:lnTo>
                    <a:pt x="107813" y="42260"/>
                  </a:lnTo>
                  <a:lnTo>
                    <a:pt x="78425" y="65839"/>
                  </a:lnTo>
                  <a:lnTo>
                    <a:pt x="85601" y="90955"/>
                  </a:lnTo>
                  <a:lnTo>
                    <a:pt x="88563" y="101206"/>
                  </a:lnTo>
                  <a:lnTo>
                    <a:pt x="112483" y="77343"/>
                  </a:lnTo>
                  <a:lnTo>
                    <a:pt x="115616" y="73413"/>
                  </a:lnTo>
                  <a:lnTo>
                    <a:pt x="117894" y="69142"/>
                  </a:lnTo>
                  <a:lnTo>
                    <a:pt x="119204" y="64529"/>
                  </a:lnTo>
                  <a:lnTo>
                    <a:pt x="119716" y="58947"/>
                  </a:lnTo>
                  <a:lnTo>
                    <a:pt x="119204" y="55075"/>
                  </a:lnTo>
                  <a:lnTo>
                    <a:pt x="117894" y="50518"/>
                  </a:lnTo>
                  <a:lnTo>
                    <a:pt x="115616" y="46190"/>
                  </a:lnTo>
                  <a:lnTo>
                    <a:pt x="112483" y="42317"/>
                  </a:lnTo>
                  <a:lnTo>
                    <a:pt x="77400" y="7234"/>
                  </a:lnTo>
                  <a:lnTo>
                    <a:pt x="75521" y="5582"/>
                  </a:lnTo>
                  <a:lnTo>
                    <a:pt x="73527" y="4045"/>
                  </a:lnTo>
                  <a:lnTo>
                    <a:pt x="71420" y="2792"/>
                  </a:lnTo>
                  <a:lnTo>
                    <a:pt x="69199" y="1823"/>
                  </a:lnTo>
                  <a:lnTo>
                    <a:pt x="66921" y="1026"/>
                  </a:lnTo>
                  <a:lnTo>
                    <a:pt x="64586" y="457"/>
                  </a:lnTo>
                  <a:lnTo>
                    <a:pt x="62194" y="115"/>
                  </a:lnTo>
                  <a:lnTo>
                    <a:pt x="59916" y="1"/>
                  </a:lnTo>
                  <a:lnTo>
                    <a:pt x="57523" y="115"/>
                  </a:lnTo>
                  <a:lnTo>
                    <a:pt x="55188" y="457"/>
                  </a:lnTo>
                  <a:lnTo>
                    <a:pt x="52853" y="1026"/>
                  </a:lnTo>
                  <a:lnTo>
                    <a:pt x="50575" y="1823"/>
                  </a:lnTo>
                  <a:lnTo>
                    <a:pt x="48354" y="2792"/>
                  </a:lnTo>
                  <a:lnTo>
                    <a:pt x="46247" y="4045"/>
                  </a:lnTo>
                  <a:lnTo>
                    <a:pt x="44253" y="5582"/>
                  </a:lnTo>
                  <a:lnTo>
                    <a:pt x="42431" y="7234"/>
                  </a:lnTo>
                  <a:lnTo>
                    <a:pt x="7405" y="42260"/>
                  </a:lnTo>
                  <a:lnTo>
                    <a:pt x="4215" y="46133"/>
                  </a:lnTo>
                  <a:lnTo>
                    <a:pt x="1937" y="50461"/>
                  </a:lnTo>
                  <a:lnTo>
                    <a:pt x="627" y="55075"/>
                  </a:lnTo>
                  <a:lnTo>
                    <a:pt x="1" y="59916"/>
                  </a:lnTo>
                  <a:lnTo>
                    <a:pt x="570" y="64529"/>
                  </a:lnTo>
                  <a:lnTo>
                    <a:pt x="1937" y="69142"/>
                  </a:lnTo>
                  <a:lnTo>
                    <a:pt x="4159" y="73413"/>
                  </a:lnTo>
                  <a:lnTo>
                    <a:pt x="7348" y="77343"/>
                  </a:lnTo>
                  <a:lnTo>
                    <a:pt x="31097" y="100979"/>
                  </a:lnTo>
                  <a:lnTo>
                    <a:pt x="41178" y="65839"/>
                  </a:lnTo>
                  <a:close/>
                </a:path>
              </a:pathLst>
            </a:custGeom>
            <a:solidFill>
              <a:srgbClr val="0063A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87" name="Shape 387"/>
          <p:cNvSpPr txBox="1"/>
          <p:nvPr/>
        </p:nvSpPr>
        <p:spPr>
          <a:xfrm>
            <a:off x="1447800" y="914400"/>
            <a:ext cx="6476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0" i="0" lang="en-US" sz="40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A secret group with goals to restore Democratic control and keep former slaves powerless</a:t>
            </a:r>
          </a:p>
        </p:txBody>
      </p:sp>
      <p:sp>
        <p:nvSpPr>
          <p:cNvPr id="388" name="Shape 388"/>
          <p:cNvSpPr txBox="1"/>
          <p:nvPr/>
        </p:nvSpPr>
        <p:spPr>
          <a:xfrm>
            <a:off x="838200" y="4953000"/>
            <a:ext cx="7543800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 Black"/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KKK or Ku Klux Klan</a:t>
            </a:r>
          </a:p>
        </p:txBody>
      </p:sp>
      <p:sp>
        <p:nvSpPr>
          <p:cNvPr id="389" name="Shape 389"/>
          <p:cNvSpPr/>
          <p:nvPr/>
        </p:nvSpPr>
        <p:spPr>
          <a:xfrm>
            <a:off x="479125" y="631550"/>
            <a:ext cx="4953000" cy="838199"/>
          </a:xfrm>
          <a:prstGeom prst="rect">
            <a:avLst/>
          </a:prstGeom>
          <a:solidFill>
            <a:srgbClr val="00FF00"/>
          </a:solidFill>
          <a:ln cap="sq" cmpd="sng" w="2857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PEOPLE $100  </a:t>
            </a:r>
          </a:p>
        </p:txBody>
      </p:sp>
      <p:sp>
        <p:nvSpPr>
          <p:cNvPr id="390" name="Shape 390"/>
          <p:cNvSpPr txBox="1"/>
          <p:nvPr/>
        </p:nvSpPr>
        <p:spPr>
          <a:xfrm>
            <a:off x="1507650" y="4952987"/>
            <a:ext cx="6204900" cy="838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Shape 395"/>
          <p:cNvGrpSpPr/>
          <p:nvPr/>
        </p:nvGrpSpPr>
        <p:grpSpPr>
          <a:xfrm>
            <a:off x="8382258" y="6096258"/>
            <a:ext cx="552730" cy="552730"/>
            <a:chOff x="1400" y="1400"/>
            <a:chExt cx="2992925" cy="2992925"/>
          </a:xfrm>
        </p:grpSpPr>
        <p:sp>
          <p:nvSpPr>
            <p:cNvPr id="396" name="Shape 396"/>
            <p:cNvSpPr/>
            <p:nvPr/>
          </p:nvSpPr>
          <p:spPr>
            <a:xfrm>
              <a:off x="808725" y="2018975"/>
              <a:ext cx="1375425" cy="975350"/>
            </a:xfrm>
            <a:custGeom>
              <a:pathLst>
                <a:path extrusionOk="0" h="39014" w="55017">
                  <a:moveTo>
                    <a:pt x="55017" y="21756"/>
                  </a:moveTo>
                  <a:lnTo>
                    <a:pt x="45107" y="31723"/>
                  </a:lnTo>
                  <a:lnTo>
                    <a:pt x="43228" y="33432"/>
                  </a:lnTo>
                  <a:lnTo>
                    <a:pt x="41234" y="34913"/>
                  </a:lnTo>
                  <a:lnTo>
                    <a:pt x="39127" y="36166"/>
                  </a:lnTo>
                  <a:lnTo>
                    <a:pt x="36906" y="37191"/>
                  </a:lnTo>
                  <a:lnTo>
                    <a:pt x="34628" y="37988"/>
                  </a:lnTo>
                  <a:lnTo>
                    <a:pt x="32293" y="38558"/>
                  </a:lnTo>
                  <a:lnTo>
                    <a:pt x="29901" y="38899"/>
                  </a:lnTo>
                  <a:lnTo>
                    <a:pt x="27623" y="39013"/>
                  </a:lnTo>
                  <a:lnTo>
                    <a:pt x="25230" y="38899"/>
                  </a:lnTo>
                  <a:lnTo>
                    <a:pt x="22838" y="38615"/>
                  </a:lnTo>
                  <a:lnTo>
                    <a:pt x="20560" y="37988"/>
                  </a:lnTo>
                  <a:lnTo>
                    <a:pt x="18225" y="37191"/>
                  </a:lnTo>
                  <a:lnTo>
                    <a:pt x="16061" y="36222"/>
                  </a:lnTo>
                  <a:lnTo>
                    <a:pt x="13954" y="34970"/>
                  </a:lnTo>
                  <a:lnTo>
                    <a:pt x="11903" y="33489"/>
                  </a:lnTo>
                  <a:lnTo>
                    <a:pt x="10081" y="31780"/>
                  </a:lnTo>
                  <a:lnTo>
                    <a:pt x="0" y="21472"/>
                  </a:lnTo>
                  <a:lnTo>
                    <a:pt x="27509" y="0"/>
                  </a:lnTo>
                  <a:lnTo>
                    <a:pt x="55017" y="21756"/>
                  </a:lnTo>
                  <a:close/>
                </a:path>
              </a:pathLst>
            </a:custGeom>
            <a:solidFill>
              <a:srgbClr val="0063A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97" name="Shape 397"/>
            <p:cNvSpPr/>
            <p:nvPr/>
          </p:nvSpPr>
          <p:spPr>
            <a:xfrm>
              <a:off x="1400" y="1400"/>
              <a:ext cx="2992925" cy="2530175"/>
            </a:xfrm>
            <a:custGeom>
              <a:pathLst>
                <a:path extrusionOk="0" h="101207" w="119717">
                  <a:moveTo>
                    <a:pt x="41178" y="65839"/>
                  </a:moveTo>
                  <a:lnTo>
                    <a:pt x="33774" y="59916"/>
                  </a:lnTo>
                  <a:lnTo>
                    <a:pt x="11961" y="42317"/>
                  </a:lnTo>
                  <a:lnTo>
                    <a:pt x="48411" y="41918"/>
                  </a:lnTo>
                  <a:lnTo>
                    <a:pt x="59802" y="4045"/>
                  </a:lnTo>
                  <a:lnTo>
                    <a:pt x="71249" y="41918"/>
                  </a:lnTo>
                  <a:lnTo>
                    <a:pt x="107813" y="42260"/>
                  </a:lnTo>
                  <a:lnTo>
                    <a:pt x="78425" y="65839"/>
                  </a:lnTo>
                  <a:lnTo>
                    <a:pt x="85601" y="90955"/>
                  </a:lnTo>
                  <a:lnTo>
                    <a:pt x="88563" y="101206"/>
                  </a:lnTo>
                  <a:lnTo>
                    <a:pt x="112483" y="77343"/>
                  </a:lnTo>
                  <a:lnTo>
                    <a:pt x="115616" y="73413"/>
                  </a:lnTo>
                  <a:lnTo>
                    <a:pt x="117894" y="69142"/>
                  </a:lnTo>
                  <a:lnTo>
                    <a:pt x="119204" y="64529"/>
                  </a:lnTo>
                  <a:lnTo>
                    <a:pt x="119716" y="58947"/>
                  </a:lnTo>
                  <a:lnTo>
                    <a:pt x="119204" y="55075"/>
                  </a:lnTo>
                  <a:lnTo>
                    <a:pt x="117894" y="50518"/>
                  </a:lnTo>
                  <a:lnTo>
                    <a:pt x="115616" y="46190"/>
                  </a:lnTo>
                  <a:lnTo>
                    <a:pt x="112483" y="42317"/>
                  </a:lnTo>
                  <a:lnTo>
                    <a:pt x="77400" y="7234"/>
                  </a:lnTo>
                  <a:lnTo>
                    <a:pt x="75521" y="5582"/>
                  </a:lnTo>
                  <a:lnTo>
                    <a:pt x="73527" y="4045"/>
                  </a:lnTo>
                  <a:lnTo>
                    <a:pt x="71420" y="2792"/>
                  </a:lnTo>
                  <a:lnTo>
                    <a:pt x="69199" y="1823"/>
                  </a:lnTo>
                  <a:lnTo>
                    <a:pt x="66921" y="1026"/>
                  </a:lnTo>
                  <a:lnTo>
                    <a:pt x="64586" y="457"/>
                  </a:lnTo>
                  <a:lnTo>
                    <a:pt x="62194" y="115"/>
                  </a:lnTo>
                  <a:lnTo>
                    <a:pt x="59916" y="1"/>
                  </a:lnTo>
                  <a:lnTo>
                    <a:pt x="57523" y="115"/>
                  </a:lnTo>
                  <a:lnTo>
                    <a:pt x="55188" y="457"/>
                  </a:lnTo>
                  <a:lnTo>
                    <a:pt x="52853" y="1026"/>
                  </a:lnTo>
                  <a:lnTo>
                    <a:pt x="50575" y="1823"/>
                  </a:lnTo>
                  <a:lnTo>
                    <a:pt x="48354" y="2792"/>
                  </a:lnTo>
                  <a:lnTo>
                    <a:pt x="46247" y="4045"/>
                  </a:lnTo>
                  <a:lnTo>
                    <a:pt x="44253" y="5582"/>
                  </a:lnTo>
                  <a:lnTo>
                    <a:pt x="42431" y="7234"/>
                  </a:lnTo>
                  <a:lnTo>
                    <a:pt x="7405" y="42260"/>
                  </a:lnTo>
                  <a:lnTo>
                    <a:pt x="4215" y="46133"/>
                  </a:lnTo>
                  <a:lnTo>
                    <a:pt x="1937" y="50461"/>
                  </a:lnTo>
                  <a:lnTo>
                    <a:pt x="627" y="55075"/>
                  </a:lnTo>
                  <a:lnTo>
                    <a:pt x="1" y="59916"/>
                  </a:lnTo>
                  <a:lnTo>
                    <a:pt x="570" y="64529"/>
                  </a:lnTo>
                  <a:lnTo>
                    <a:pt x="1937" y="69142"/>
                  </a:lnTo>
                  <a:lnTo>
                    <a:pt x="4159" y="73413"/>
                  </a:lnTo>
                  <a:lnTo>
                    <a:pt x="7348" y="77343"/>
                  </a:lnTo>
                  <a:lnTo>
                    <a:pt x="31097" y="100979"/>
                  </a:lnTo>
                  <a:lnTo>
                    <a:pt x="41178" y="65839"/>
                  </a:lnTo>
                  <a:close/>
                </a:path>
              </a:pathLst>
            </a:custGeom>
            <a:solidFill>
              <a:srgbClr val="0063A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98" name="Shape 398"/>
          <p:cNvSpPr txBox="1"/>
          <p:nvPr/>
        </p:nvSpPr>
        <p:spPr>
          <a:xfrm>
            <a:off x="1295400" y="1066800"/>
            <a:ext cx="655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0" i="0" lang="en-US" sz="38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Becomes President when Lincoln is assassinated, from Tennessee </a:t>
            </a:r>
          </a:p>
        </p:txBody>
      </p:sp>
      <p:sp>
        <p:nvSpPr>
          <p:cNvPr id="399" name="Shape 399"/>
          <p:cNvSpPr txBox="1"/>
          <p:nvPr/>
        </p:nvSpPr>
        <p:spPr>
          <a:xfrm>
            <a:off x="914400" y="4937125"/>
            <a:ext cx="7391399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 Black"/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ANDREW JOHNSON</a:t>
            </a:r>
          </a:p>
        </p:txBody>
      </p:sp>
      <p:sp>
        <p:nvSpPr>
          <p:cNvPr id="400" name="Shape 400"/>
          <p:cNvSpPr/>
          <p:nvPr/>
        </p:nvSpPr>
        <p:spPr>
          <a:xfrm>
            <a:off x="228600" y="381000"/>
            <a:ext cx="4953000" cy="838199"/>
          </a:xfrm>
          <a:prstGeom prst="rect">
            <a:avLst/>
          </a:prstGeom>
          <a:solidFill>
            <a:srgbClr val="00FF00"/>
          </a:solidFill>
          <a:ln cap="sq" cmpd="sng" w="2857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PEOPLE $300  </a:t>
            </a:r>
          </a:p>
        </p:txBody>
      </p:sp>
      <p:sp>
        <p:nvSpPr>
          <p:cNvPr id="401" name="Shape 401"/>
          <p:cNvSpPr txBox="1"/>
          <p:nvPr/>
        </p:nvSpPr>
        <p:spPr>
          <a:xfrm>
            <a:off x="1507650" y="5069250"/>
            <a:ext cx="6204900" cy="7017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6" name="Shape 406"/>
          <p:cNvGrpSpPr/>
          <p:nvPr/>
        </p:nvGrpSpPr>
        <p:grpSpPr>
          <a:xfrm>
            <a:off x="8382258" y="6096258"/>
            <a:ext cx="552793" cy="552793"/>
            <a:chOff x="1400" y="1400"/>
            <a:chExt cx="2992925" cy="2992925"/>
          </a:xfrm>
        </p:grpSpPr>
        <p:sp>
          <p:nvSpPr>
            <p:cNvPr id="407" name="Shape 407"/>
            <p:cNvSpPr/>
            <p:nvPr/>
          </p:nvSpPr>
          <p:spPr>
            <a:xfrm>
              <a:off x="808725" y="2018975"/>
              <a:ext cx="1375425" cy="975350"/>
            </a:xfrm>
            <a:custGeom>
              <a:pathLst>
                <a:path extrusionOk="0" h="39014" w="55017">
                  <a:moveTo>
                    <a:pt x="55017" y="21756"/>
                  </a:moveTo>
                  <a:lnTo>
                    <a:pt x="45107" y="31723"/>
                  </a:lnTo>
                  <a:lnTo>
                    <a:pt x="43228" y="33432"/>
                  </a:lnTo>
                  <a:lnTo>
                    <a:pt x="41234" y="34913"/>
                  </a:lnTo>
                  <a:lnTo>
                    <a:pt x="39127" y="36166"/>
                  </a:lnTo>
                  <a:lnTo>
                    <a:pt x="36906" y="37191"/>
                  </a:lnTo>
                  <a:lnTo>
                    <a:pt x="34628" y="37988"/>
                  </a:lnTo>
                  <a:lnTo>
                    <a:pt x="32293" y="38558"/>
                  </a:lnTo>
                  <a:lnTo>
                    <a:pt x="29901" y="38899"/>
                  </a:lnTo>
                  <a:lnTo>
                    <a:pt x="27623" y="39013"/>
                  </a:lnTo>
                  <a:lnTo>
                    <a:pt x="25230" y="38899"/>
                  </a:lnTo>
                  <a:lnTo>
                    <a:pt x="22838" y="38615"/>
                  </a:lnTo>
                  <a:lnTo>
                    <a:pt x="20560" y="37988"/>
                  </a:lnTo>
                  <a:lnTo>
                    <a:pt x="18225" y="37191"/>
                  </a:lnTo>
                  <a:lnTo>
                    <a:pt x="16061" y="36222"/>
                  </a:lnTo>
                  <a:lnTo>
                    <a:pt x="13954" y="34970"/>
                  </a:lnTo>
                  <a:lnTo>
                    <a:pt x="11903" y="33489"/>
                  </a:lnTo>
                  <a:lnTo>
                    <a:pt x="10081" y="31780"/>
                  </a:lnTo>
                  <a:lnTo>
                    <a:pt x="0" y="21472"/>
                  </a:lnTo>
                  <a:lnTo>
                    <a:pt x="27509" y="0"/>
                  </a:lnTo>
                  <a:lnTo>
                    <a:pt x="55017" y="21756"/>
                  </a:lnTo>
                  <a:close/>
                </a:path>
              </a:pathLst>
            </a:custGeom>
            <a:solidFill>
              <a:srgbClr val="0063A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08" name="Shape 408"/>
            <p:cNvSpPr/>
            <p:nvPr/>
          </p:nvSpPr>
          <p:spPr>
            <a:xfrm>
              <a:off x="1400" y="1400"/>
              <a:ext cx="2992925" cy="2530175"/>
            </a:xfrm>
            <a:custGeom>
              <a:pathLst>
                <a:path extrusionOk="0" h="101207" w="119717">
                  <a:moveTo>
                    <a:pt x="41178" y="65839"/>
                  </a:moveTo>
                  <a:lnTo>
                    <a:pt x="33774" y="59916"/>
                  </a:lnTo>
                  <a:lnTo>
                    <a:pt x="11961" y="42317"/>
                  </a:lnTo>
                  <a:lnTo>
                    <a:pt x="48411" y="41918"/>
                  </a:lnTo>
                  <a:lnTo>
                    <a:pt x="59802" y="4045"/>
                  </a:lnTo>
                  <a:lnTo>
                    <a:pt x="71249" y="41918"/>
                  </a:lnTo>
                  <a:lnTo>
                    <a:pt x="107813" y="42260"/>
                  </a:lnTo>
                  <a:lnTo>
                    <a:pt x="78425" y="65839"/>
                  </a:lnTo>
                  <a:lnTo>
                    <a:pt x="85601" y="90955"/>
                  </a:lnTo>
                  <a:lnTo>
                    <a:pt x="88563" y="101206"/>
                  </a:lnTo>
                  <a:lnTo>
                    <a:pt x="112483" y="77343"/>
                  </a:lnTo>
                  <a:lnTo>
                    <a:pt x="115616" y="73413"/>
                  </a:lnTo>
                  <a:lnTo>
                    <a:pt x="117894" y="69142"/>
                  </a:lnTo>
                  <a:lnTo>
                    <a:pt x="119204" y="64529"/>
                  </a:lnTo>
                  <a:lnTo>
                    <a:pt x="119716" y="58947"/>
                  </a:lnTo>
                  <a:lnTo>
                    <a:pt x="119204" y="55075"/>
                  </a:lnTo>
                  <a:lnTo>
                    <a:pt x="117894" y="50518"/>
                  </a:lnTo>
                  <a:lnTo>
                    <a:pt x="115616" y="46190"/>
                  </a:lnTo>
                  <a:lnTo>
                    <a:pt x="112483" y="42317"/>
                  </a:lnTo>
                  <a:lnTo>
                    <a:pt x="77400" y="7234"/>
                  </a:lnTo>
                  <a:lnTo>
                    <a:pt x="75521" y="5582"/>
                  </a:lnTo>
                  <a:lnTo>
                    <a:pt x="73527" y="4045"/>
                  </a:lnTo>
                  <a:lnTo>
                    <a:pt x="71420" y="2792"/>
                  </a:lnTo>
                  <a:lnTo>
                    <a:pt x="69199" y="1823"/>
                  </a:lnTo>
                  <a:lnTo>
                    <a:pt x="66921" y="1026"/>
                  </a:lnTo>
                  <a:lnTo>
                    <a:pt x="64586" y="457"/>
                  </a:lnTo>
                  <a:lnTo>
                    <a:pt x="62194" y="115"/>
                  </a:lnTo>
                  <a:lnTo>
                    <a:pt x="59916" y="1"/>
                  </a:lnTo>
                  <a:lnTo>
                    <a:pt x="57523" y="115"/>
                  </a:lnTo>
                  <a:lnTo>
                    <a:pt x="55188" y="457"/>
                  </a:lnTo>
                  <a:lnTo>
                    <a:pt x="52853" y="1026"/>
                  </a:lnTo>
                  <a:lnTo>
                    <a:pt x="50575" y="1823"/>
                  </a:lnTo>
                  <a:lnTo>
                    <a:pt x="48354" y="2792"/>
                  </a:lnTo>
                  <a:lnTo>
                    <a:pt x="46247" y="4045"/>
                  </a:lnTo>
                  <a:lnTo>
                    <a:pt x="44253" y="5582"/>
                  </a:lnTo>
                  <a:lnTo>
                    <a:pt x="42431" y="7234"/>
                  </a:lnTo>
                  <a:lnTo>
                    <a:pt x="7405" y="42260"/>
                  </a:lnTo>
                  <a:lnTo>
                    <a:pt x="4215" y="46133"/>
                  </a:lnTo>
                  <a:lnTo>
                    <a:pt x="1937" y="50461"/>
                  </a:lnTo>
                  <a:lnTo>
                    <a:pt x="627" y="55075"/>
                  </a:lnTo>
                  <a:lnTo>
                    <a:pt x="1" y="59916"/>
                  </a:lnTo>
                  <a:lnTo>
                    <a:pt x="570" y="64529"/>
                  </a:lnTo>
                  <a:lnTo>
                    <a:pt x="1937" y="69142"/>
                  </a:lnTo>
                  <a:lnTo>
                    <a:pt x="4159" y="73413"/>
                  </a:lnTo>
                  <a:lnTo>
                    <a:pt x="7348" y="77343"/>
                  </a:lnTo>
                  <a:lnTo>
                    <a:pt x="31097" y="100979"/>
                  </a:lnTo>
                  <a:lnTo>
                    <a:pt x="41178" y="65839"/>
                  </a:lnTo>
                  <a:close/>
                </a:path>
              </a:pathLst>
            </a:custGeom>
            <a:solidFill>
              <a:srgbClr val="0063A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09" name="Shape 409"/>
          <p:cNvSpPr txBox="1"/>
          <p:nvPr/>
        </p:nvSpPr>
        <p:spPr>
          <a:xfrm>
            <a:off x="1295400" y="1066800"/>
            <a:ext cx="655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lang="en-US" sz="380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Assassinated President Lincoln </a:t>
            </a:r>
          </a:p>
        </p:txBody>
      </p:sp>
      <p:sp>
        <p:nvSpPr>
          <p:cNvPr id="410" name="Shape 410"/>
          <p:cNvSpPr txBox="1"/>
          <p:nvPr/>
        </p:nvSpPr>
        <p:spPr>
          <a:xfrm>
            <a:off x="914400" y="4937125"/>
            <a:ext cx="7391400" cy="7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 Black"/>
              <a:buNone/>
            </a:pPr>
            <a:r>
              <a:rPr lang="en-US" sz="40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John Wilks Booth</a:t>
            </a:r>
          </a:p>
        </p:txBody>
      </p:sp>
      <p:sp>
        <p:nvSpPr>
          <p:cNvPr id="411" name="Shape 411"/>
          <p:cNvSpPr/>
          <p:nvPr/>
        </p:nvSpPr>
        <p:spPr>
          <a:xfrm>
            <a:off x="228600" y="381000"/>
            <a:ext cx="4953000" cy="838200"/>
          </a:xfrm>
          <a:prstGeom prst="rect">
            <a:avLst/>
          </a:prstGeom>
          <a:solidFill>
            <a:srgbClr val="00FF00"/>
          </a:solidFill>
          <a:ln cap="sq" cmpd="sng" w="2857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PEOPLE $300  </a:t>
            </a:r>
          </a:p>
        </p:txBody>
      </p:sp>
      <p:sp>
        <p:nvSpPr>
          <p:cNvPr id="412" name="Shape 412"/>
          <p:cNvSpPr txBox="1"/>
          <p:nvPr/>
        </p:nvSpPr>
        <p:spPr>
          <a:xfrm>
            <a:off x="1404875" y="5080775"/>
            <a:ext cx="6204900" cy="7017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7" name="Shape 417"/>
          <p:cNvGrpSpPr/>
          <p:nvPr/>
        </p:nvGrpSpPr>
        <p:grpSpPr>
          <a:xfrm>
            <a:off x="8382258" y="6096258"/>
            <a:ext cx="552730" cy="552730"/>
            <a:chOff x="1400" y="1400"/>
            <a:chExt cx="2992925" cy="2992925"/>
          </a:xfrm>
        </p:grpSpPr>
        <p:sp>
          <p:nvSpPr>
            <p:cNvPr id="418" name="Shape 418"/>
            <p:cNvSpPr/>
            <p:nvPr/>
          </p:nvSpPr>
          <p:spPr>
            <a:xfrm>
              <a:off x="808725" y="2018975"/>
              <a:ext cx="1375425" cy="975350"/>
            </a:xfrm>
            <a:custGeom>
              <a:pathLst>
                <a:path extrusionOk="0" h="39014" w="55017">
                  <a:moveTo>
                    <a:pt x="55017" y="21756"/>
                  </a:moveTo>
                  <a:lnTo>
                    <a:pt x="45107" y="31723"/>
                  </a:lnTo>
                  <a:lnTo>
                    <a:pt x="43228" y="33432"/>
                  </a:lnTo>
                  <a:lnTo>
                    <a:pt x="41234" y="34913"/>
                  </a:lnTo>
                  <a:lnTo>
                    <a:pt x="39127" y="36166"/>
                  </a:lnTo>
                  <a:lnTo>
                    <a:pt x="36906" y="37191"/>
                  </a:lnTo>
                  <a:lnTo>
                    <a:pt x="34628" y="37988"/>
                  </a:lnTo>
                  <a:lnTo>
                    <a:pt x="32293" y="38558"/>
                  </a:lnTo>
                  <a:lnTo>
                    <a:pt x="29901" y="38899"/>
                  </a:lnTo>
                  <a:lnTo>
                    <a:pt x="27623" y="39013"/>
                  </a:lnTo>
                  <a:lnTo>
                    <a:pt x="25230" y="38899"/>
                  </a:lnTo>
                  <a:lnTo>
                    <a:pt x="22838" y="38615"/>
                  </a:lnTo>
                  <a:lnTo>
                    <a:pt x="20560" y="37988"/>
                  </a:lnTo>
                  <a:lnTo>
                    <a:pt x="18225" y="37191"/>
                  </a:lnTo>
                  <a:lnTo>
                    <a:pt x="16061" y="36222"/>
                  </a:lnTo>
                  <a:lnTo>
                    <a:pt x="13954" y="34970"/>
                  </a:lnTo>
                  <a:lnTo>
                    <a:pt x="11903" y="33489"/>
                  </a:lnTo>
                  <a:lnTo>
                    <a:pt x="10081" y="31780"/>
                  </a:lnTo>
                  <a:lnTo>
                    <a:pt x="0" y="21472"/>
                  </a:lnTo>
                  <a:lnTo>
                    <a:pt x="27509" y="0"/>
                  </a:lnTo>
                  <a:lnTo>
                    <a:pt x="55017" y="21756"/>
                  </a:lnTo>
                  <a:close/>
                </a:path>
              </a:pathLst>
            </a:custGeom>
            <a:solidFill>
              <a:srgbClr val="0063A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9" name="Shape 419"/>
            <p:cNvSpPr/>
            <p:nvPr/>
          </p:nvSpPr>
          <p:spPr>
            <a:xfrm>
              <a:off x="1400" y="1400"/>
              <a:ext cx="2992925" cy="2530175"/>
            </a:xfrm>
            <a:custGeom>
              <a:pathLst>
                <a:path extrusionOk="0" h="101207" w="119717">
                  <a:moveTo>
                    <a:pt x="41178" y="65839"/>
                  </a:moveTo>
                  <a:lnTo>
                    <a:pt x="33774" y="59916"/>
                  </a:lnTo>
                  <a:lnTo>
                    <a:pt x="11961" y="42317"/>
                  </a:lnTo>
                  <a:lnTo>
                    <a:pt x="48411" y="41918"/>
                  </a:lnTo>
                  <a:lnTo>
                    <a:pt x="59802" y="4045"/>
                  </a:lnTo>
                  <a:lnTo>
                    <a:pt x="71249" y="41918"/>
                  </a:lnTo>
                  <a:lnTo>
                    <a:pt x="107813" y="42260"/>
                  </a:lnTo>
                  <a:lnTo>
                    <a:pt x="78425" y="65839"/>
                  </a:lnTo>
                  <a:lnTo>
                    <a:pt x="85601" y="90955"/>
                  </a:lnTo>
                  <a:lnTo>
                    <a:pt x="88563" y="101206"/>
                  </a:lnTo>
                  <a:lnTo>
                    <a:pt x="112483" y="77343"/>
                  </a:lnTo>
                  <a:lnTo>
                    <a:pt x="115616" y="73413"/>
                  </a:lnTo>
                  <a:lnTo>
                    <a:pt x="117894" y="69142"/>
                  </a:lnTo>
                  <a:lnTo>
                    <a:pt x="119204" y="64529"/>
                  </a:lnTo>
                  <a:lnTo>
                    <a:pt x="119716" y="58947"/>
                  </a:lnTo>
                  <a:lnTo>
                    <a:pt x="119204" y="55075"/>
                  </a:lnTo>
                  <a:lnTo>
                    <a:pt x="117894" y="50518"/>
                  </a:lnTo>
                  <a:lnTo>
                    <a:pt x="115616" y="46190"/>
                  </a:lnTo>
                  <a:lnTo>
                    <a:pt x="112483" y="42317"/>
                  </a:lnTo>
                  <a:lnTo>
                    <a:pt x="77400" y="7234"/>
                  </a:lnTo>
                  <a:lnTo>
                    <a:pt x="75521" y="5582"/>
                  </a:lnTo>
                  <a:lnTo>
                    <a:pt x="73527" y="4045"/>
                  </a:lnTo>
                  <a:lnTo>
                    <a:pt x="71420" y="2792"/>
                  </a:lnTo>
                  <a:lnTo>
                    <a:pt x="69199" y="1823"/>
                  </a:lnTo>
                  <a:lnTo>
                    <a:pt x="66921" y="1026"/>
                  </a:lnTo>
                  <a:lnTo>
                    <a:pt x="64586" y="457"/>
                  </a:lnTo>
                  <a:lnTo>
                    <a:pt x="62194" y="115"/>
                  </a:lnTo>
                  <a:lnTo>
                    <a:pt x="59916" y="1"/>
                  </a:lnTo>
                  <a:lnTo>
                    <a:pt x="57523" y="115"/>
                  </a:lnTo>
                  <a:lnTo>
                    <a:pt x="55188" y="457"/>
                  </a:lnTo>
                  <a:lnTo>
                    <a:pt x="52853" y="1026"/>
                  </a:lnTo>
                  <a:lnTo>
                    <a:pt x="50575" y="1823"/>
                  </a:lnTo>
                  <a:lnTo>
                    <a:pt x="48354" y="2792"/>
                  </a:lnTo>
                  <a:lnTo>
                    <a:pt x="46247" y="4045"/>
                  </a:lnTo>
                  <a:lnTo>
                    <a:pt x="44253" y="5582"/>
                  </a:lnTo>
                  <a:lnTo>
                    <a:pt x="42431" y="7234"/>
                  </a:lnTo>
                  <a:lnTo>
                    <a:pt x="7405" y="42260"/>
                  </a:lnTo>
                  <a:lnTo>
                    <a:pt x="4215" y="46133"/>
                  </a:lnTo>
                  <a:lnTo>
                    <a:pt x="1937" y="50461"/>
                  </a:lnTo>
                  <a:lnTo>
                    <a:pt x="627" y="55075"/>
                  </a:lnTo>
                  <a:lnTo>
                    <a:pt x="1" y="59916"/>
                  </a:lnTo>
                  <a:lnTo>
                    <a:pt x="570" y="64529"/>
                  </a:lnTo>
                  <a:lnTo>
                    <a:pt x="1937" y="69142"/>
                  </a:lnTo>
                  <a:lnTo>
                    <a:pt x="4159" y="73413"/>
                  </a:lnTo>
                  <a:lnTo>
                    <a:pt x="7348" y="77343"/>
                  </a:lnTo>
                  <a:lnTo>
                    <a:pt x="31097" y="100979"/>
                  </a:lnTo>
                  <a:lnTo>
                    <a:pt x="41178" y="65839"/>
                  </a:lnTo>
                  <a:close/>
                </a:path>
              </a:pathLst>
            </a:custGeom>
            <a:solidFill>
              <a:srgbClr val="0063A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20" name="Shape 420"/>
          <p:cNvSpPr txBox="1"/>
          <p:nvPr/>
        </p:nvSpPr>
        <p:spPr>
          <a:xfrm>
            <a:off x="1219200" y="914400"/>
            <a:ext cx="6858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Elected president in 1868, Civil War hero, Republican</a:t>
            </a:r>
          </a:p>
        </p:txBody>
      </p:sp>
      <p:sp>
        <p:nvSpPr>
          <p:cNvPr id="421" name="Shape 421"/>
          <p:cNvSpPr txBox="1"/>
          <p:nvPr/>
        </p:nvSpPr>
        <p:spPr>
          <a:xfrm>
            <a:off x="838200" y="4814275"/>
            <a:ext cx="7467600" cy="7016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 Black"/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ULYSSES S GRANT</a:t>
            </a:r>
          </a:p>
        </p:txBody>
      </p:sp>
      <p:sp>
        <p:nvSpPr>
          <p:cNvPr id="422" name="Shape 422"/>
          <p:cNvSpPr/>
          <p:nvPr/>
        </p:nvSpPr>
        <p:spPr>
          <a:xfrm>
            <a:off x="228600" y="381000"/>
            <a:ext cx="4953000" cy="838199"/>
          </a:xfrm>
          <a:prstGeom prst="rect">
            <a:avLst/>
          </a:prstGeom>
          <a:solidFill>
            <a:srgbClr val="00FF00"/>
          </a:solidFill>
          <a:ln cap="sq" cmpd="sng" w="2857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PEOPLE $200  </a:t>
            </a:r>
          </a:p>
        </p:txBody>
      </p:sp>
      <p:sp>
        <p:nvSpPr>
          <p:cNvPr id="423" name="Shape 423"/>
          <p:cNvSpPr txBox="1"/>
          <p:nvPr/>
        </p:nvSpPr>
        <p:spPr>
          <a:xfrm>
            <a:off x="1818775" y="4846375"/>
            <a:ext cx="6033900" cy="637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Shape 428"/>
          <p:cNvGrpSpPr/>
          <p:nvPr/>
        </p:nvGrpSpPr>
        <p:grpSpPr>
          <a:xfrm>
            <a:off x="8382258" y="6096258"/>
            <a:ext cx="552730" cy="552730"/>
            <a:chOff x="1400" y="1400"/>
            <a:chExt cx="2992925" cy="2992925"/>
          </a:xfrm>
        </p:grpSpPr>
        <p:sp>
          <p:nvSpPr>
            <p:cNvPr id="429" name="Shape 429"/>
            <p:cNvSpPr/>
            <p:nvPr/>
          </p:nvSpPr>
          <p:spPr>
            <a:xfrm>
              <a:off x="808725" y="2018975"/>
              <a:ext cx="1375425" cy="975350"/>
            </a:xfrm>
            <a:custGeom>
              <a:pathLst>
                <a:path extrusionOk="0" h="39014" w="55017">
                  <a:moveTo>
                    <a:pt x="55017" y="21756"/>
                  </a:moveTo>
                  <a:lnTo>
                    <a:pt x="45107" y="31723"/>
                  </a:lnTo>
                  <a:lnTo>
                    <a:pt x="43228" y="33432"/>
                  </a:lnTo>
                  <a:lnTo>
                    <a:pt x="41234" y="34913"/>
                  </a:lnTo>
                  <a:lnTo>
                    <a:pt x="39127" y="36166"/>
                  </a:lnTo>
                  <a:lnTo>
                    <a:pt x="36906" y="37191"/>
                  </a:lnTo>
                  <a:lnTo>
                    <a:pt x="34628" y="37988"/>
                  </a:lnTo>
                  <a:lnTo>
                    <a:pt x="32293" y="38558"/>
                  </a:lnTo>
                  <a:lnTo>
                    <a:pt x="29901" y="38899"/>
                  </a:lnTo>
                  <a:lnTo>
                    <a:pt x="27623" y="39013"/>
                  </a:lnTo>
                  <a:lnTo>
                    <a:pt x="25230" y="38899"/>
                  </a:lnTo>
                  <a:lnTo>
                    <a:pt x="22838" y="38615"/>
                  </a:lnTo>
                  <a:lnTo>
                    <a:pt x="20560" y="37988"/>
                  </a:lnTo>
                  <a:lnTo>
                    <a:pt x="18225" y="37191"/>
                  </a:lnTo>
                  <a:lnTo>
                    <a:pt x="16061" y="36222"/>
                  </a:lnTo>
                  <a:lnTo>
                    <a:pt x="13954" y="34970"/>
                  </a:lnTo>
                  <a:lnTo>
                    <a:pt x="11903" y="33489"/>
                  </a:lnTo>
                  <a:lnTo>
                    <a:pt x="10081" y="31780"/>
                  </a:lnTo>
                  <a:lnTo>
                    <a:pt x="0" y="21472"/>
                  </a:lnTo>
                  <a:lnTo>
                    <a:pt x="27509" y="0"/>
                  </a:lnTo>
                  <a:lnTo>
                    <a:pt x="55017" y="21756"/>
                  </a:lnTo>
                  <a:close/>
                </a:path>
              </a:pathLst>
            </a:custGeom>
            <a:solidFill>
              <a:srgbClr val="0063A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0" name="Shape 430"/>
            <p:cNvSpPr/>
            <p:nvPr/>
          </p:nvSpPr>
          <p:spPr>
            <a:xfrm>
              <a:off x="1400" y="1400"/>
              <a:ext cx="2992925" cy="2530175"/>
            </a:xfrm>
            <a:custGeom>
              <a:pathLst>
                <a:path extrusionOk="0" h="101207" w="119717">
                  <a:moveTo>
                    <a:pt x="41178" y="65839"/>
                  </a:moveTo>
                  <a:lnTo>
                    <a:pt x="33774" y="59916"/>
                  </a:lnTo>
                  <a:lnTo>
                    <a:pt x="11961" y="42317"/>
                  </a:lnTo>
                  <a:lnTo>
                    <a:pt x="48411" y="41918"/>
                  </a:lnTo>
                  <a:lnTo>
                    <a:pt x="59802" y="4045"/>
                  </a:lnTo>
                  <a:lnTo>
                    <a:pt x="71249" y="41918"/>
                  </a:lnTo>
                  <a:lnTo>
                    <a:pt x="107813" y="42260"/>
                  </a:lnTo>
                  <a:lnTo>
                    <a:pt x="78425" y="65839"/>
                  </a:lnTo>
                  <a:lnTo>
                    <a:pt x="85601" y="90955"/>
                  </a:lnTo>
                  <a:lnTo>
                    <a:pt x="88563" y="101206"/>
                  </a:lnTo>
                  <a:lnTo>
                    <a:pt x="112483" y="77343"/>
                  </a:lnTo>
                  <a:lnTo>
                    <a:pt x="115616" y="73413"/>
                  </a:lnTo>
                  <a:lnTo>
                    <a:pt x="117894" y="69142"/>
                  </a:lnTo>
                  <a:lnTo>
                    <a:pt x="119204" y="64529"/>
                  </a:lnTo>
                  <a:lnTo>
                    <a:pt x="119716" y="58947"/>
                  </a:lnTo>
                  <a:lnTo>
                    <a:pt x="119204" y="55075"/>
                  </a:lnTo>
                  <a:lnTo>
                    <a:pt x="117894" y="50518"/>
                  </a:lnTo>
                  <a:lnTo>
                    <a:pt x="115616" y="46190"/>
                  </a:lnTo>
                  <a:lnTo>
                    <a:pt x="112483" y="42317"/>
                  </a:lnTo>
                  <a:lnTo>
                    <a:pt x="77400" y="7234"/>
                  </a:lnTo>
                  <a:lnTo>
                    <a:pt x="75521" y="5582"/>
                  </a:lnTo>
                  <a:lnTo>
                    <a:pt x="73527" y="4045"/>
                  </a:lnTo>
                  <a:lnTo>
                    <a:pt x="71420" y="2792"/>
                  </a:lnTo>
                  <a:lnTo>
                    <a:pt x="69199" y="1823"/>
                  </a:lnTo>
                  <a:lnTo>
                    <a:pt x="66921" y="1026"/>
                  </a:lnTo>
                  <a:lnTo>
                    <a:pt x="64586" y="457"/>
                  </a:lnTo>
                  <a:lnTo>
                    <a:pt x="62194" y="115"/>
                  </a:lnTo>
                  <a:lnTo>
                    <a:pt x="59916" y="1"/>
                  </a:lnTo>
                  <a:lnTo>
                    <a:pt x="57523" y="115"/>
                  </a:lnTo>
                  <a:lnTo>
                    <a:pt x="55188" y="457"/>
                  </a:lnTo>
                  <a:lnTo>
                    <a:pt x="52853" y="1026"/>
                  </a:lnTo>
                  <a:lnTo>
                    <a:pt x="50575" y="1823"/>
                  </a:lnTo>
                  <a:lnTo>
                    <a:pt x="48354" y="2792"/>
                  </a:lnTo>
                  <a:lnTo>
                    <a:pt x="46247" y="4045"/>
                  </a:lnTo>
                  <a:lnTo>
                    <a:pt x="44253" y="5582"/>
                  </a:lnTo>
                  <a:lnTo>
                    <a:pt x="42431" y="7234"/>
                  </a:lnTo>
                  <a:lnTo>
                    <a:pt x="7405" y="42260"/>
                  </a:lnTo>
                  <a:lnTo>
                    <a:pt x="4215" y="46133"/>
                  </a:lnTo>
                  <a:lnTo>
                    <a:pt x="1937" y="50461"/>
                  </a:lnTo>
                  <a:lnTo>
                    <a:pt x="627" y="55075"/>
                  </a:lnTo>
                  <a:lnTo>
                    <a:pt x="1" y="59916"/>
                  </a:lnTo>
                  <a:lnTo>
                    <a:pt x="570" y="64529"/>
                  </a:lnTo>
                  <a:lnTo>
                    <a:pt x="1937" y="69142"/>
                  </a:lnTo>
                  <a:lnTo>
                    <a:pt x="4159" y="73413"/>
                  </a:lnTo>
                  <a:lnTo>
                    <a:pt x="7348" y="77343"/>
                  </a:lnTo>
                  <a:lnTo>
                    <a:pt x="31097" y="100979"/>
                  </a:lnTo>
                  <a:lnTo>
                    <a:pt x="41178" y="65839"/>
                  </a:lnTo>
                  <a:close/>
                </a:path>
              </a:pathLst>
            </a:custGeom>
            <a:solidFill>
              <a:srgbClr val="0063A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31" name="Shape 431"/>
          <p:cNvSpPr txBox="1"/>
          <p:nvPr/>
        </p:nvSpPr>
        <p:spPr>
          <a:xfrm>
            <a:off x="1447800" y="990600"/>
            <a:ext cx="6324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0" i="0" lang="en-US" sz="40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Group of northern politicians that want the south to pay for their actions, want immediate citizenship for African Americans</a:t>
            </a:r>
          </a:p>
        </p:txBody>
      </p:sp>
      <p:sp>
        <p:nvSpPr>
          <p:cNvPr id="432" name="Shape 432"/>
          <p:cNvSpPr txBox="1"/>
          <p:nvPr/>
        </p:nvSpPr>
        <p:spPr>
          <a:xfrm>
            <a:off x="800100" y="4890475"/>
            <a:ext cx="7543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 Black"/>
              <a:buNone/>
            </a:pPr>
            <a:r>
              <a:rPr lang="en-US" sz="40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RADICAL</a:t>
            </a:r>
            <a:r>
              <a:rPr b="0" i="0" lang="en-US" sz="40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 REPUBLICANS</a:t>
            </a:r>
          </a:p>
        </p:txBody>
      </p:sp>
      <p:sp>
        <p:nvSpPr>
          <p:cNvPr id="433" name="Shape 433"/>
          <p:cNvSpPr/>
          <p:nvPr/>
        </p:nvSpPr>
        <p:spPr>
          <a:xfrm>
            <a:off x="228600" y="381000"/>
            <a:ext cx="4953000" cy="838199"/>
          </a:xfrm>
          <a:prstGeom prst="rect">
            <a:avLst/>
          </a:prstGeom>
          <a:solidFill>
            <a:srgbClr val="00FF00"/>
          </a:solidFill>
          <a:ln cap="sq" cmpd="sng" w="2857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PEOPLE $400  </a:t>
            </a:r>
          </a:p>
        </p:txBody>
      </p:sp>
      <p:sp>
        <p:nvSpPr>
          <p:cNvPr id="434" name="Shape 434"/>
          <p:cNvSpPr txBox="1"/>
          <p:nvPr/>
        </p:nvSpPr>
        <p:spPr>
          <a:xfrm>
            <a:off x="1048950" y="4981675"/>
            <a:ext cx="7122300" cy="70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lue Diagonal">
  <a:themeElements>
    <a:clrScheme name="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FFFF"/>
      </a:hlink>
      <a:folHlink>
        <a:srgbClr val="6699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Blue Diagonal">
  <a:themeElements>
    <a:clrScheme name="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FFFF"/>
      </a:hlink>
      <a:folHlink>
        <a:srgbClr val="6699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