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_HEADER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 b="1" cap="small" sz="4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 b="1" sz="2400"/>
            </a:lvl1pPr>
            <a:lvl2pPr rtl="0" indent="0" marL="457200">
              <a:spcBef>
                <a:spcPts val="0"/>
              </a:spcBef>
              <a:buFont typeface="Calibri"/>
              <a:buNone/>
              <a:defRPr b="1" sz="2000"/>
            </a:lvl2pPr>
            <a:lvl3pPr rtl="0" indent="0" marL="914400">
              <a:spcBef>
                <a:spcPts val="0"/>
              </a:spcBef>
              <a:buFont typeface="Calibri"/>
              <a:buNone/>
              <a:defRPr b="1" sz="1800"/>
            </a:lvl3pPr>
            <a:lvl4pPr rtl="0" indent="0" marL="1371600">
              <a:spcBef>
                <a:spcPts val="0"/>
              </a:spcBef>
              <a:buFont typeface="Calibri"/>
              <a:buNone/>
              <a:defRPr b="1" sz="1600"/>
            </a:lvl4pPr>
            <a:lvl5pPr rtl="0" indent="0" marL="1828800">
              <a:spcBef>
                <a:spcPts val="0"/>
              </a:spcBef>
              <a:buFont typeface="Calibri"/>
              <a:buNone/>
              <a:defRPr b="1" sz="1600"/>
            </a:lvl5pPr>
            <a:lvl6pPr rtl="0" indent="0" marL="2286000">
              <a:spcBef>
                <a:spcPts val="0"/>
              </a:spcBef>
              <a:buFont typeface="Calibri"/>
              <a:buNone/>
              <a:defRPr b="1" sz="1600"/>
            </a:lvl6pPr>
            <a:lvl7pPr rtl="0" indent="0" marL="2743200">
              <a:spcBef>
                <a:spcPts val="0"/>
              </a:spcBef>
              <a:buFont typeface="Calibri"/>
              <a:buNone/>
              <a:defRPr b="1" sz="1600"/>
            </a:lvl7pPr>
            <a:lvl8pPr rtl="0" indent="0" marL="3200400">
              <a:spcBef>
                <a:spcPts val="0"/>
              </a:spcBef>
              <a:buFont typeface="Calibri"/>
              <a:buNone/>
              <a:defRPr b="1" sz="1600"/>
            </a:lvl8pPr>
            <a:lvl9pPr rtl="0" indent="0" marL="365760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 b="1" sz="2400"/>
            </a:lvl1pPr>
            <a:lvl2pPr rtl="0" indent="0" marL="457200">
              <a:spcBef>
                <a:spcPts val="0"/>
              </a:spcBef>
              <a:buFont typeface="Calibri"/>
              <a:buNone/>
              <a:defRPr b="1" sz="2000"/>
            </a:lvl2pPr>
            <a:lvl3pPr rtl="0" indent="0" marL="914400">
              <a:spcBef>
                <a:spcPts val="0"/>
              </a:spcBef>
              <a:buFont typeface="Calibri"/>
              <a:buNone/>
              <a:defRPr b="1" sz="1800"/>
            </a:lvl3pPr>
            <a:lvl4pPr rtl="0" indent="0" marL="1371600">
              <a:spcBef>
                <a:spcPts val="0"/>
              </a:spcBef>
              <a:buFont typeface="Calibri"/>
              <a:buNone/>
              <a:defRPr b="1" sz="1600"/>
            </a:lvl4pPr>
            <a:lvl5pPr rtl="0" indent="0" marL="1828800">
              <a:spcBef>
                <a:spcPts val="0"/>
              </a:spcBef>
              <a:buFont typeface="Calibri"/>
              <a:buNone/>
              <a:defRPr b="1" sz="1600"/>
            </a:lvl5pPr>
            <a:lvl6pPr rtl="0" indent="0" marL="2286000">
              <a:spcBef>
                <a:spcPts val="0"/>
              </a:spcBef>
              <a:buFont typeface="Calibri"/>
              <a:buNone/>
              <a:defRPr b="1" sz="1600"/>
            </a:lvl6pPr>
            <a:lvl7pPr rtl="0" indent="0" marL="2743200">
              <a:spcBef>
                <a:spcPts val="0"/>
              </a:spcBef>
              <a:buFont typeface="Calibri"/>
              <a:buNone/>
              <a:defRPr b="1" sz="1600"/>
            </a:lvl7pPr>
            <a:lvl8pPr rtl="0" indent="0" marL="3200400">
              <a:spcBef>
                <a:spcPts val="0"/>
              </a:spcBef>
              <a:buFont typeface="Calibri"/>
              <a:buNone/>
              <a:defRPr b="1" sz="1600"/>
            </a:lvl8pPr>
            <a:lvl9pPr rtl="0" indent="0" marL="365760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 sz="1400"/>
            </a:lvl1pPr>
            <a:lvl2pPr rtl="0" indent="0" marL="457200">
              <a:spcBef>
                <a:spcPts val="0"/>
              </a:spcBef>
              <a:buFont typeface="Calibri"/>
              <a:buNone/>
              <a:defRPr sz="1200"/>
            </a:lvl2pPr>
            <a:lvl3pPr rtl="0" indent="0" marL="914400">
              <a:spcBef>
                <a:spcPts val="0"/>
              </a:spcBef>
              <a:buFont typeface="Calibri"/>
              <a:buNone/>
              <a:defRPr sz="1000"/>
            </a:lvl3pPr>
            <a:lvl4pPr rtl="0" indent="0" marL="1371600">
              <a:spcBef>
                <a:spcPts val="0"/>
              </a:spcBef>
              <a:buFont typeface="Calibri"/>
              <a:buNone/>
              <a:defRPr sz="900"/>
            </a:lvl4pPr>
            <a:lvl5pPr rtl="0" indent="0" marL="1828800">
              <a:spcBef>
                <a:spcPts val="0"/>
              </a:spcBef>
              <a:buFont typeface="Calibri"/>
              <a:buNone/>
              <a:defRPr sz="900"/>
            </a:lvl5pPr>
            <a:lvl6pPr rtl="0" indent="0" marL="2286000">
              <a:spcBef>
                <a:spcPts val="0"/>
              </a:spcBef>
              <a:buFont typeface="Calibri"/>
              <a:buNone/>
              <a:defRPr sz="900"/>
            </a:lvl6pPr>
            <a:lvl7pPr rtl="0" indent="0" marL="2743200">
              <a:spcBef>
                <a:spcPts val="0"/>
              </a:spcBef>
              <a:buFont typeface="Calibri"/>
              <a:buNone/>
              <a:defRPr sz="900"/>
            </a:lvl7pPr>
            <a:lvl8pPr rtl="0" indent="0" marL="3200400">
              <a:spcBef>
                <a:spcPts val="0"/>
              </a:spcBef>
              <a:buFont typeface="Calibri"/>
              <a:buNone/>
              <a:defRPr sz="900"/>
            </a:lvl8pPr>
            <a:lvl9pPr rtl="0" indent="0" marL="365760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 sz="1400"/>
            </a:lvl1pPr>
            <a:lvl2pPr rtl="0" indent="0" marL="457200">
              <a:spcBef>
                <a:spcPts val="0"/>
              </a:spcBef>
              <a:buFont typeface="Calibri"/>
              <a:buNone/>
              <a:defRPr sz="1200"/>
            </a:lvl2pPr>
            <a:lvl3pPr rtl="0" indent="0" marL="914400">
              <a:spcBef>
                <a:spcPts val="0"/>
              </a:spcBef>
              <a:buFont typeface="Calibri"/>
              <a:buNone/>
              <a:defRPr sz="1000"/>
            </a:lvl3pPr>
            <a:lvl4pPr rtl="0" indent="0" marL="1371600">
              <a:spcBef>
                <a:spcPts val="0"/>
              </a:spcBef>
              <a:buFont typeface="Calibri"/>
              <a:buNone/>
              <a:defRPr sz="900"/>
            </a:lvl4pPr>
            <a:lvl5pPr rtl="0" indent="0" marL="1828800">
              <a:spcBef>
                <a:spcPts val="0"/>
              </a:spcBef>
              <a:buFont typeface="Calibri"/>
              <a:buNone/>
              <a:defRPr sz="900"/>
            </a:lvl5pPr>
            <a:lvl6pPr rtl="0" indent="0" marL="2286000">
              <a:spcBef>
                <a:spcPts val="0"/>
              </a:spcBef>
              <a:buFont typeface="Calibri"/>
              <a:buNone/>
              <a:defRPr sz="900"/>
            </a:lvl6pPr>
            <a:lvl7pPr rtl="0" indent="0" marL="2743200">
              <a:spcBef>
                <a:spcPts val="0"/>
              </a:spcBef>
              <a:buFont typeface="Calibri"/>
              <a:buNone/>
              <a:defRPr sz="900"/>
            </a:lvl7pPr>
            <a:lvl8pPr rtl="0" indent="0" marL="3200400">
              <a:spcBef>
                <a:spcPts val="0"/>
              </a:spcBef>
              <a:buFont typeface="Calibri"/>
              <a:buNone/>
              <a:defRPr sz="900"/>
            </a:lvl8pPr>
            <a:lvl9pPr rtl="0" indent="0" marL="365760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200" i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8.gif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4.gif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1.jpg" Type="http://schemas.openxmlformats.org/officeDocument/2006/relationships/image" Id="rId4"/><Relationship Target="../media/image16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2.gif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6.jpg" Type="http://schemas.openxmlformats.org/officeDocument/2006/relationships/image" Id="rId4"/><Relationship Target="../media/image25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8.png" Type="http://schemas.openxmlformats.org/officeDocument/2006/relationships/image" Id="rId4"/><Relationship Target="../media/image3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9.gif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6800" x="1143000"/>
            <a:ext cy="5562599" cx="67348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y="228600" x="1752600"/>
            <a:ext cy="923329" cx="561172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Stock market crash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838200" x="3150216"/>
            <a:ext cy="923329" cx="247330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drought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8800" x="1600200"/>
            <a:ext cy="4438651" cx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/>
        </p:nvSpPr>
        <p:spPr>
          <a:xfrm>
            <a:off y="838200" x="2835550"/>
            <a:ext cy="923329" cx="310264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Dust Bowl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09800" x="2590799"/>
            <a:ext cy="4114800" cx="583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14400" x="304800"/>
            <a:ext cy="4773931" cx="867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9600" x="304800"/>
            <a:ext cy="5846972" cx="868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9200" x="762000"/>
            <a:ext cy="4993204" cx="78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y="381000" x="2420376"/>
            <a:ext cy="923329" cx="40530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black blizzard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90600" x="533400"/>
            <a:ext cy="4724400" cx="837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38200" x="609600"/>
            <a:ext cy="4952999" cx="776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7800" x="1905000"/>
            <a:ext cy="4810124" cx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y="381000" x="3557900"/>
            <a:ext cy="923329" cx="177805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Okies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8600" x="1524000"/>
            <a:ext cy="6340601" cx="50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/>
        </p:nvSpPr>
        <p:spPr>
          <a:xfrm>
            <a:off y="381000" x="3610798"/>
            <a:ext cy="923329" cx="167225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hobo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71600" x="533400"/>
            <a:ext cy="4709586" cx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57400" x="5181600"/>
            <a:ext cy="3352799" cx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85461" x="2438400"/>
            <a:ext cy="5267738" cx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y="457200" x="1828800"/>
            <a:ext cy="923329" cx="561172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Stock market crash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/>
        </p:nvSpPr>
        <p:spPr>
          <a:xfrm>
            <a:off y="381000" x="3392791"/>
            <a:ext cy="923329" cx="210826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shanty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71600" x="990600"/>
            <a:ext cy="4695825" cx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62000" x="914400"/>
            <a:ext cy="5257799" cx="7424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85800" x="990600"/>
            <a:ext cy="5257799" cx="630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/>
        </p:nvSpPr>
        <p:spPr>
          <a:xfrm>
            <a:off y="381000" x="2574043"/>
            <a:ext cy="923329" cx="37457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Hoovervilles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0" x="914400"/>
            <a:ext cy="4968659" cx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62000" x="381815"/>
            <a:ext cy="5529063" cx="807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57200" x="533400"/>
            <a:ext cy="5350660" cx="824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/>
        </p:nvSpPr>
        <p:spPr>
          <a:xfrm>
            <a:off y="381000" x="2150083"/>
            <a:ext cy="923329" cx="459369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unemployment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7800" x="228600"/>
            <a:ext cy="4884346" cx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57400" x="3962400"/>
            <a:ext cy="4007991" cx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9200" x="838200"/>
            <a:ext cy="5355269" cx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y="381000" x="3359935"/>
            <a:ext cy="923329" cx="217399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charity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4800" x="762000"/>
            <a:ext cy="6177775" cx="79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/>
        </p:nvSpPr>
        <p:spPr>
          <a:xfrm>
            <a:off y="381000" x="3476408"/>
            <a:ext cy="923329" cx="19410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jalopy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67000" x="3581400"/>
            <a:ext cy="3535793" cx="5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00200" x="457200"/>
            <a:ext cy="2909154" cx="396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7800" x="2057400"/>
            <a:ext cy="5029201" cx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y="457200" x="2536944"/>
            <a:ext cy="923329" cx="419544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Black Tuesday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8800" x="1524000"/>
            <a:ext cy="4572000" cx="5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y="457200" x="2693111"/>
            <a:ext cy="923329" cx="388311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bank failures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9600" x="914400"/>
            <a:ext cy="5793105" cx="747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09600" x="3657600"/>
            <a:ext cy="5522977" cx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y="2743200" x="528675"/>
            <a:ext cy="923399" cx="3132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bankrupt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33600" x="1524000"/>
            <a:ext cy="3905250" cx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y="838200" x="3668432"/>
            <a:ext cy="923329" cx="14368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bust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33600" x="1371600"/>
            <a:ext cy="3895725" cx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y="838200" x="3629832"/>
            <a:ext cy="923329" cx="151406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debt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/>
        </p:nvSpPr>
        <p:spPr>
          <a:xfrm>
            <a:off y="838200" x="2722663"/>
            <a:ext cy="923329" cx="33284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5000" x="2133600"/>
            <a:ext cy="4419599" cx="516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