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94" r:id="rId24"/>
    <p:sldId id="289" r:id="rId25"/>
    <p:sldId id="290" r:id="rId26"/>
    <p:sldId id="291" r:id="rId27"/>
    <p:sldId id="292" r:id="rId28"/>
    <p:sldId id="29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FF"/>
    <a:srgbClr val="A8EEFE"/>
    <a:srgbClr val="96EAFE"/>
    <a:srgbClr val="7C5989"/>
    <a:srgbClr val="000066"/>
    <a:srgbClr val="333399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93686" autoAdjust="0"/>
  </p:normalViewPr>
  <p:slideViewPr>
    <p:cSldViewPr>
      <p:cViewPr varScale="1">
        <p:scale>
          <a:sx n="82" d="100"/>
          <a:sy n="82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4629D3-781A-4395-B2E1-1FB24E41E5A9}" type="datetimeFigureOut">
              <a:rPr lang="en-US"/>
              <a:pPr>
                <a:defRPr/>
              </a:pPr>
              <a:t>11/5/2014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E8E572-72B2-4910-8CF3-4518296B57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99A743-F267-486E-B5CE-FF481BEDDB2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A602E2-55D8-492B-ABFD-9816D3F85F6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D7D928-878D-4768-A7EC-BF7FE04FE0C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6705600" cy="609600"/>
          </a:xfrm>
        </p:spPr>
        <p:txBody>
          <a:bodyPr/>
          <a:lstStyle>
            <a:lvl1pPr algn="ctr">
              <a:defRPr sz="9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67200"/>
            <a:ext cx="5257800" cy="304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0683-E07B-40CA-8F2E-38C0180C5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D044A-17B3-405E-B52D-22F3942CDD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24C15-1108-48C4-8E41-7B16B8C15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CB788-63F4-4953-BABB-AEC8F423F0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89628-75C3-4AB9-BEFD-32D2812E43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038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914400"/>
            <a:ext cx="4038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A709-A814-4F72-9FAA-136621C8C1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50F2F-6C45-4B93-85D8-CFE2A7B1ED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1E277-C93A-4BA7-A8E9-0D4AD04483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C4E92-0935-4CED-B846-B8EF584BB1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C319E-4B0C-448C-8EA2-2CF0F6219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F493-5151-4883-BC13-8EF60C8BF0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80F1901-1F06-45BE-B2FB-51EFB6B145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Joinks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Joinks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Joinks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Joinks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Joinks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Joinks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Joinks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Joink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erspayteachers.com/Store/Teachers-Unleashed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5715000"/>
            <a:ext cx="310880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Created by</a:t>
            </a:r>
          </a:p>
          <a:p>
            <a:pPr algn="ctr">
              <a:defRPr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TEACHERS UNLEASHED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681" y="304800"/>
            <a:ext cx="5943102" cy="40318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4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Figurative </a:t>
            </a:r>
          </a:p>
          <a:p>
            <a:pPr algn="ctr">
              <a:defRPr/>
            </a:pPr>
            <a:r>
              <a:rPr lang="en-US" sz="104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Language</a:t>
            </a:r>
          </a:p>
          <a:p>
            <a:pPr algn="ctr">
              <a:defRPr/>
            </a:pPr>
            <a:r>
              <a:rPr lang="en-US" sz="48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Fun and Interactive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8" descr="Z:\newtek\_backgrounds_1.02\Tim\powerpoint templates\101-120\mysterious_lochness\mysterious_lochness_p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6705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Look at the sentence….see if you can decide what type of figurative language it is!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After we moved out, our house was an empty shell.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81000" y="4800600"/>
            <a:ext cx="5867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Metaphor: This sentence is comparing a house to a empty shell.</a:t>
            </a:r>
          </a:p>
        </p:txBody>
      </p:sp>
      <p:pic>
        <p:nvPicPr>
          <p:cNvPr id="12294" name="Picture 7" descr="C:\Documents and Settings\ssayres\Local Settings\Temporary Internet Files\Content.IE5\RFRM7063\house_with_trees_blowing_hg_clr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057400"/>
            <a:ext cx="364966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 descr="C:\Documents and Settings\ssayres\Local Settings\Temporary Internet Files\Content.IE5\J47AYWAD\pearl_shining_hg_clr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971800"/>
            <a:ext cx="21717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8" descr="Z:\newtek\_backgrounds_1.02\Tim\powerpoint templates\101-120\mysterious_lochness\mysterious_lochness_p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6705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Look at the sentence….see if you can decide what type of figurative language it is!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My dad’s beard was itchy sand paper.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81000" y="4800600"/>
            <a:ext cx="5867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Metaphor: This sentence is comparing dad’s beard to itchy sand paper.</a:t>
            </a:r>
          </a:p>
        </p:txBody>
      </p:sp>
      <p:pic>
        <p:nvPicPr>
          <p:cNvPr id="13318" name="Picture 7" descr="http://farm4.static.flickr.com/3051/2815857629_a742a55e69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057400"/>
            <a:ext cx="1914525" cy="2552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8" descr="Z:\newtek\_backgrounds_1.02\Tim\powerpoint templates\101-120\mysterious_lochness\mysterious_lochness_p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6705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Look at the sentence….see if you can decide what type of figurative language it is!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2400" y="12954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Sun said, “Hello,” as it came up over the horizon.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81000" y="4800600"/>
            <a:ext cx="5867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Personification: The sun cannot really say hello, it is giving human characteristics to the Sun.</a:t>
            </a:r>
          </a:p>
        </p:txBody>
      </p:sp>
      <p:pic>
        <p:nvPicPr>
          <p:cNvPr id="14342" name="Picture 7" descr="C:\Documents and Settings\ssayres\Local Settings\Temporary Internet Files\Content.IE5\J47AYWAD\easter_sun_rise_over_hills_hg_wht_st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05000"/>
            <a:ext cx="18669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8" descr="Z:\newtek\_backgrounds_1.02\Tim\powerpoint templates\101-120\mysterious_lochness\mysterious_lochness_p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6705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Look at the sentence….see if you can decide what type of figurative language it is!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Emily swam like a dolphin in the pool.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81000" y="4800600"/>
            <a:ext cx="586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Simile: It uses the word “like” to compare Emily to a dolphin.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 flipV="1">
            <a:off x="2514600" y="1676400"/>
            <a:ext cx="23622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367" name="Picture 9" descr="C:\Documents and Settings\ssayres\Local Settings\Temporary Internet Files\Content.IE5\J47AYWAD\girl_swimming_hg_clr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362200"/>
            <a:ext cx="33337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1" descr="C:\Documents and Settings\ssayres\Local Settings\Temporary Internet Files\Content.IE5\RFRM7063\dolphin_swim_hg_clr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2590800"/>
            <a:ext cx="33337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utoUpdateAnimBg="0"/>
      <p:bldP spid="327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8" descr="Z:\newtek\_backgrounds_1.02\Tim\powerpoint templates\101-120\mysterious_lochness\mysterious_lochness_p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6705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Look at the sentence….see if you can decide what type of figurative language it is!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My grandpa’s nose is so big, he could smell the flowers from miles away.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81000" y="4800600"/>
            <a:ext cx="5867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Hyperbole: It is an exaggeration. No one’s nose could smell flowers from miles away.</a:t>
            </a:r>
          </a:p>
        </p:txBody>
      </p:sp>
      <p:pic>
        <p:nvPicPr>
          <p:cNvPr id="16390" name="Picture 7" descr="C:\Documents and Settings\ssayres\Local Settings\Temporary Internet Files\Content.IE5\J47AYWAD\red_nosed_man_hg_cl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524000"/>
            <a:ext cx="23145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8" descr="Z:\newtek\_backgrounds_1.02\Tim\powerpoint templates\101-120\mysterious_lochness\mysterious_lochness_p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6705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Look at the sentence….see if you can decide what type of figurative language it is!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My mom’s perfume was like sweet roses in bloom.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81000" y="4800600"/>
            <a:ext cx="5867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Simile: It is comparing Mom’s perfume to roses using the word “like”.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1066800" y="1828800"/>
            <a:ext cx="259080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7415" name="Picture 8" descr="C:\Documents and Settings\ssayres\Local Settings\Temporary Internet Files\Content.IE5\W2KPCDYB\woman_spraying_perfume_hg_cl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81200"/>
            <a:ext cx="19256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utoUpdateAnimBg="0"/>
      <p:bldP spid="348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8" descr="Z:\newtek\_backgrounds_1.02\Tim\powerpoint templates\101-120\mysterious_lochness\mysterious_lochness_p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6705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Look at the sentence….see if you can decide what type of figurative language it is!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popcorn jumped in my mouth so fast that I ate the whole bowl.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81000" y="4419600"/>
            <a:ext cx="5867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Personification: Popcorn cannot really jump into your mouth. It is giving human characteristics to popcorn.</a:t>
            </a:r>
          </a:p>
        </p:txBody>
      </p:sp>
      <p:pic>
        <p:nvPicPr>
          <p:cNvPr id="18438" name="Picture 7" descr="C:\Documents and Settings\ssayres\Local Settings\Temporary Internet Files\Content.IE5\TIWU7519\popcorn_hg_cl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47800"/>
            <a:ext cx="30289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8" descr="Z:\newtek\_backgrounds_1.02\Tim\powerpoint templates\101-120\mysterious_lochness\mysterious_lochness_p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6705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Look at the sentence….see if you can decide what type of figurative language it is!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Paul was a shining star at the basketball game.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81000" y="4800600"/>
            <a:ext cx="5867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Metaphor: It is comparing Paul to a shining star, 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without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using like or as.</a:t>
            </a:r>
          </a:p>
        </p:txBody>
      </p:sp>
      <p:pic>
        <p:nvPicPr>
          <p:cNvPr id="19462" name="Picture 7" descr="C:\Documents and Settings\ssayres\Local Settings\Temporary Internet Files\Content.IE5\WT2KZPU4\jamal_dribble_basketball_hg_cl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05000"/>
            <a:ext cx="2259013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8" descr="Z:\newtek\_backgrounds_1.02\Tim\powerpoint templates\101-120\mysterious_lochness\mysterious_lochness_p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6705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Look at the sentence….see if you can decide what type of figurative language it is!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My pencil was as sharp as a razor, slicing the paper with every move.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81000" y="4800600"/>
            <a:ext cx="617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Simile: This sentence is comparing a pencil to a razor using the word “as”.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914400" y="1676400"/>
            <a:ext cx="266700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487" name="Picture 8" descr="C:\Documents and Settings\ssayres\Local Settings\Temporary Internet Files\Content.IE5\WT2KZPU4\pencil_guy_dancing_hg_cl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676400"/>
            <a:ext cx="18478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C:\Documents and Settings\ssayres\Local Settings\Temporary Internet Files\Content.IE5\VZU2132T\shaver_detail_hg_clr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362200"/>
            <a:ext cx="33337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utoUpdateAnimBg="0"/>
      <p:bldP spid="378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8" descr="Z:\newtek\_backgrounds_1.02\Tim\powerpoint templates\101-120\mysterious_lochness\mysterious_lochness_p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6705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Look at the sentence….see if you can decide what type of figurative language it is!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My husband’s feet were so smelly, I thought garbage trucks were in the house.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81000" y="4800600"/>
            <a:ext cx="617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Hyperbole: This is an exaggeration. No one’s feet could smell as bad as a garbage truck.</a:t>
            </a:r>
          </a:p>
        </p:txBody>
      </p:sp>
      <p:pic>
        <p:nvPicPr>
          <p:cNvPr id="21510" name="Picture 7" descr="http://www.greenwoodminis.com/images/fun/smelly%20fe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0"/>
            <a:ext cx="2971800" cy="22367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21511" name="Picture 9" descr="C:\Documents and Settings\ssayres\Local Settings\Temporary Internet Files\Content.IE5\TIWU7519\garbage_truck_rider_lg_clr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286000"/>
            <a:ext cx="32543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What is Figurative Language?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71628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Whenever you describe something by comparing it with something else, you are using </a:t>
            </a:r>
            <a:r>
              <a:rPr lang="en-US" sz="3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figurative language!</a:t>
            </a:r>
          </a:p>
          <a:p>
            <a:pPr eaLnBrk="1" hangingPunct="1">
              <a:buFontTx/>
              <a:buNone/>
              <a:defRPr/>
            </a:pPr>
            <a:endParaRPr 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There are many different kinds of figurative language: </a:t>
            </a:r>
            <a:r>
              <a:rPr lang="en-US" sz="32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similes</a:t>
            </a: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</a:t>
            </a:r>
            <a:r>
              <a:rPr lang="en-US" sz="32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metaphors</a:t>
            </a: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</a:t>
            </a:r>
            <a:r>
              <a:rPr lang="en-US" sz="32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hyperboles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and </a:t>
            </a:r>
            <a:r>
              <a:rPr lang="en-US" sz="32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personification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are just some of the ones you might know!</a:t>
            </a:r>
          </a:p>
          <a:p>
            <a:pPr eaLnBrk="1" hangingPunct="1">
              <a:buFontTx/>
              <a:buNone/>
              <a:defRPr/>
            </a:pPr>
            <a:endParaRPr 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Let’s take a closer look!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8" descr="Z:\newtek\_backgrounds_1.02\Tim\powerpoint templates\101-120\mysterious_lochness\mysterious_lochness_p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6705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Look at the sentence….see if you can decide what type of figurative language it is!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body builder was as strong as a King Kong.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81000" y="4800600"/>
            <a:ext cx="617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Simile: This sentence is comparing a body builder to King Kong using the word “as”.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V="1">
            <a:off x="2438400" y="1752600"/>
            <a:ext cx="91440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2535" name="Picture 8" descr="C:\Documents and Settings\ssayres\Local Settings\Temporary Internet Files\Content.IE5\WT2KZPU4\bodybuilder_bicep_curls_lg_cl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0"/>
            <a:ext cx="2438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0" descr="C:\Documents and Settings\ssayres\Local Settings\Temporary Internet Files\Content.IE5\VZU2132T\cage_cong_beating_chest_hg_clr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209800"/>
            <a:ext cx="2667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utoUpdateAnimBg="0"/>
      <p:bldP spid="399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8" descr="Z:\newtek\_backgrounds_1.02\Tim\powerpoint templates\101-120\mysterious_lochness\mysterious_lochness_p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6705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Look at the sentence….see if you can decide what type of figurative language it is!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52400" y="12954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 was so hungry, I could have eaten a million donuts. 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81000" y="5029200"/>
            <a:ext cx="617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Hyperbole: This is an exaggeration. No one could eat a million donuts.</a:t>
            </a:r>
          </a:p>
        </p:txBody>
      </p:sp>
      <p:pic>
        <p:nvPicPr>
          <p:cNvPr id="23558" name="Picture 7" descr="C:\Documents and Settings\ssayres\Local Settings\Temporary Internet Files\Content.IE5\MBCJNL4C\big_boy_with_tray_of_doughnuts_hg_cl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0"/>
            <a:ext cx="24384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8" descr="Z:\newtek\_backgrounds_1.02\Tim\powerpoint templates\101-120\mysterious_lochness\mysterious_lochness_p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6705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Look at the sentence….see if you can decide what type of figurative language it is!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 got so dirty, that my pants screamed “clean me!”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81000" y="4800600"/>
            <a:ext cx="617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Personification: This sentence gives human characteristics to pants.  Pants cannot scream.</a:t>
            </a:r>
          </a:p>
        </p:txBody>
      </p:sp>
      <p:pic>
        <p:nvPicPr>
          <p:cNvPr id="24582" name="Picture 7" descr="http://cache1.asset-cache.net/xc/AA039309.jpg?v=1&amp;c=NewsMaker&amp;k=2&amp;d=15D3B18EC0AC0F1C5D4D2A477241B8B5E30A760B0D8112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81200"/>
            <a:ext cx="25146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ular Callout 6"/>
          <p:cNvSpPr/>
          <p:nvPr/>
        </p:nvSpPr>
        <p:spPr>
          <a:xfrm>
            <a:off x="4267200" y="2057400"/>
            <a:ext cx="2819400" cy="762000"/>
          </a:xfrm>
          <a:prstGeom prst="wedgeRoundRectCallout">
            <a:avLst>
              <a:gd name="adj1" fmla="val -87992"/>
              <a:gd name="adj2" fmla="val 9508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CLEAN ME!!</a:t>
            </a:r>
          </a:p>
        </p:txBody>
      </p:sp>
      <p:pic>
        <p:nvPicPr>
          <p:cNvPr id="24584" name="Picture 9" descr="C:\Documents and Settings\ssayres\Local Settings\Temporary Internet Files\Content.IE5\VZU2132T\talking_lips_lg_clr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048000"/>
            <a:ext cx="36671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6705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Look at the sentence….see if you can decide what type of figurative language it is!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 could leap tall buildings in a single bound!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04800" y="4876800"/>
            <a:ext cx="617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Hyperbole:  Jumping over a building is just not possible. </a:t>
            </a:r>
          </a:p>
        </p:txBody>
      </p:sp>
      <p:pic>
        <p:nvPicPr>
          <p:cNvPr id="25605" name="Picture 2" descr="C:\Documents and Settings\ssayres\Local Settings\Temporary Internet Files\Content.IE5\VZU2132T\school_girl_desk_bored_hg_clr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16351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8" descr="Z:\newtek\_backgrounds_1.02\Tim\powerpoint templates\101-120\mysterious_lochness\mysterious_lochness_p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6705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Look at the sentence….see if you can decide what type of figurative language it is!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Her lips were red like ripe cherries.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81000" y="4800600"/>
            <a:ext cx="617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Simile: This sentence is comparing lips to cherries using the word “like”.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V="1">
            <a:off x="1066800" y="1752600"/>
            <a:ext cx="175260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6631" name="Picture 8" descr="C:\Documents and Settings\ssayres\Local Settings\Temporary Internet Files\Content.IE5\WT2KZPU4\lips_kiss_red_hg_cl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" descr="C:\Documents and Settings\ssayres\Local Settings\Temporary Internet Files\Content.IE5\TIWU7519\cherries_rocking_hg_clr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36220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  <p:bldP spid="430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6705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Look at the sentence….see if you can decide what type of figurative language it is!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pirates were dirty rats floating in the water.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81000" y="4800600"/>
            <a:ext cx="617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Metaphor: It compares a pirate to a rat, 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without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using like or as.</a:t>
            </a:r>
          </a:p>
        </p:txBody>
      </p:sp>
      <p:pic>
        <p:nvPicPr>
          <p:cNvPr id="27653" name="Picture 2" descr="C:\Documents and Settings\ssayres\Local Settings\Temporary Internet Files\Content.IE5\WT2KZPU4\pirate_jack_sea_rat_text_hg_clr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31051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C:\Documents and Settings\ssayres\Local Settings\Temporary Internet Files\Content.IE5\WT2KZPU4\rat_food_hg_blk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362200"/>
            <a:ext cx="318240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6705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Look at the sentence….see if you can decide what type of figurative language it is!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sneakers walked all the way to Alaska!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617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Personification: Sneakers cannot really walk. </a:t>
            </a:r>
          </a:p>
        </p:txBody>
      </p:sp>
      <p:pic>
        <p:nvPicPr>
          <p:cNvPr id="28677" name="Picture 2" descr="C:\Documents and Settings\ssayres\Local Settings\Temporary Internet Files\Content.IE5\TIWU7519\sneakers_tiptoe_hg_clr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C:\Documents and Settings\ssayres\Local Settings\Temporary Internet Files\Content.IE5\MBCJNL4C\couple_travel_alaska_hg_cl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362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6705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Look at the sentence….see if you can decide what type of figurative language it is!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632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When Sally Salamander smiled at Timmy Turtle, he was so embarrassed he thought he would die!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04800" y="4876800"/>
            <a:ext cx="617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Hyperbole: This is an exaggeration, because no one can die of embarrassment. </a:t>
            </a:r>
          </a:p>
        </p:txBody>
      </p:sp>
      <p:pic>
        <p:nvPicPr>
          <p:cNvPr id="29701" name="Picture 2" descr="C:\Documents and Settings\ssayres\Local Settings\Temporary Internet Files\Content.IE5\VZU2132T\school_girl_desk_bored_hg_clr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133600"/>
            <a:ext cx="23780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95" y="228600"/>
            <a:ext cx="5873274" cy="52014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Thank you for choosing</a:t>
            </a:r>
          </a:p>
          <a:p>
            <a:pPr algn="ctr">
              <a:defRPr/>
            </a:pPr>
            <a:r>
              <a:rPr lang="en-US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TEACHERS UNLEASHED</a:t>
            </a:r>
          </a:p>
          <a:p>
            <a:pPr algn="ctr">
              <a:defRPr/>
            </a:pPr>
            <a:r>
              <a:rPr lang="en-US" sz="3600" b="1" spc="50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to help make your classroom</a:t>
            </a:r>
          </a:p>
          <a:p>
            <a:pPr algn="ctr">
              <a:defRPr/>
            </a:pPr>
            <a:r>
              <a:rPr lang="en-US" sz="3600" b="1" spc="50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activities interactive and</a:t>
            </a:r>
          </a:p>
          <a:p>
            <a:pPr algn="ctr">
              <a:defRPr/>
            </a:pPr>
            <a:r>
              <a:rPr lang="en-US" sz="3600" b="1" spc="50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exciting!</a:t>
            </a: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Check out our other creative</a:t>
            </a: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digital education products!</a:t>
            </a:r>
          </a:p>
          <a:p>
            <a:pPr algn="ctr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Our store website is:</a:t>
            </a:r>
          </a:p>
          <a:p>
            <a:pPr algn="ctr">
              <a:defRPr/>
            </a:pPr>
            <a:r>
              <a:rPr lang="en-US" sz="1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hlinkClick r:id="rId2"/>
              </a:rPr>
              <a:t>www.teacherspayteachers.com/Store/Teachers-unleashed</a:t>
            </a:r>
            <a:endParaRPr lang="en-US" sz="1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en-US" sz="1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What is a simile?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72390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</a:t>
            </a:r>
            <a:r>
              <a:rPr lang="en-US" sz="28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simile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uses the words “like” or “as” to compare one object with another to suggest they are alike or similar.</a:t>
            </a:r>
          </a:p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Example: He was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busy as a bee.</a:t>
            </a:r>
          </a:p>
          <a:p>
            <a:pPr eaLnBrk="1" hangingPunct="1">
              <a:buFontTx/>
              <a:buNone/>
              <a:defRPr/>
            </a:pPr>
            <a:endParaRPr lang="en-US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Example: She was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silly like a clown.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124" name="Picture 6" descr="C:\Documents and Settings\ssayres\Local Settings\Temporary Internet Files\Content.IE5\0MQIQRI3\busy_as_a_bee_lg_cl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743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C:\Documents and Settings\ssayres\Local Settings\Temporary Internet Files\Content.IE5\FRRFLZX6\clown_holding_balloons_lg_clr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5029200"/>
            <a:ext cx="1219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2" descr="C:\Documents and Settings\ssayres\Local Settings\Temporary Internet Files\Content.IE5\H6NPL754\asian_girl_tongue_out_lg_clr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029200"/>
            <a:ext cx="11811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6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What is a metaphor?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914400"/>
            <a:ext cx="7010400" cy="5562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 </a:t>
            </a:r>
            <a:r>
              <a:rPr lang="en-US" sz="2600" b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metaphor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is like a simile. It compares two things, but DOES NOT use the words like or as.  A simile would say you are like something, and a metaphor would say you are something.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Example: </a:t>
            </a:r>
            <a:r>
              <a:rPr lang="en-US" sz="2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Her eyes were jewels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sparkling in the sun.</a:t>
            </a:r>
            <a:endParaRPr lang="en-US" sz="2600" b="1" u="sng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1" u="sng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1" u="sng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Example: </a:t>
            </a:r>
            <a:r>
              <a:rPr lang="en-US" sz="2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The bottom of the ocean is a dark cave.</a:t>
            </a:r>
          </a:p>
        </p:txBody>
      </p:sp>
      <p:pic>
        <p:nvPicPr>
          <p:cNvPr id="6148" name="Picture 2" descr="http://farm3.static.flickr.com/2142/2249828330_57082c32e0.jpg"/>
          <p:cNvPicPr>
            <a:picLocks noChangeAspect="1" noChangeArrowheads="1"/>
          </p:cNvPicPr>
          <p:nvPr/>
        </p:nvPicPr>
        <p:blipFill>
          <a:blip r:embed="rId3" cstate="print"/>
          <a:srcRect l="19218" t="10233" r="8710" b="59367"/>
          <a:stretch>
            <a:fillRect/>
          </a:stretch>
        </p:blipFill>
        <p:spPr bwMode="auto">
          <a:xfrm>
            <a:off x="3810000" y="3200400"/>
            <a:ext cx="19256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9" name="Picture 5" descr="clam_porthole_l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953000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6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What is a hyperbole?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914400"/>
            <a:ext cx="7010400" cy="5562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</a:t>
            </a:r>
            <a:r>
              <a:rPr lang="en-US" sz="2600" b="1" u="sng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hyperbole</a:t>
            </a:r>
            <a:r>
              <a:rPr lang="en-US" sz="2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is an exaggeration that is so dramatic that no one would believe  the statement is true.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Example: He was so hungry, he ate the whole cow for lunch, tail and all.</a:t>
            </a:r>
            <a:endParaRPr lang="en-US" sz="2600" b="1" u="sng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u="sng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u="sng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Example: “I don’t have time to do my chores, I already have a million things to do!</a:t>
            </a:r>
          </a:p>
        </p:txBody>
      </p:sp>
      <p:pic>
        <p:nvPicPr>
          <p:cNvPr id="7172" name="Picture 4" descr="C:\Documents and Settings\ssayres\Local Settings\Temporary Internet Files\Content.IE5\EKJKSQ1I\cartoon_cow_female_stare_lg_clr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590800"/>
            <a:ext cx="16287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mother_goose_sitting_on_book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691063"/>
            <a:ext cx="2166938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What is a personification</a:t>
            </a:r>
            <a:r>
              <a:rPr lang="en-US" sz="6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914400"/>
            <a:ext cx="7010400" cy="5562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b="1" u="sng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Personification</a:t>
            </a:r>
            <a:r>
              <a:rPr lang="en-US" sz="2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is where human characteristics are given to an animal or an object.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Example: My teddy bear gave me a hug.</a:t>
            </a:r>
            <a:endParaRPr lang="en-US" sz="2600" b="1" u="sng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u="sng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u="sng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Example: The flowers danced in the breeze.</a:t>
            </a:r>
          </a:p>
        </p:txBody>
      </p:sp>
      <p:pic>
        <p:nvPicPr>
          <p:cNvPr id="8196" name="Picture 2" descr="C:\Documents and Settings\ssayres\Local Settings\Temporary Internet Files\Content.IE5\FABF37YC\girl_hugging_teddy_bear_lg_clr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38400"/>
            <a:ext cx="11334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C:\Documents and Settings\ssayres\Local Settings\Temporary Internet Files\Content.IE5\J47AYWAD\dancing_flowers_lg_cl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343400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Documents and Settings\ssayres\Local Settings\Temporary Internet Files\Content.IE5\W2KPCDYB\lily_dance_hg_clr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114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5" descr="Z:\newtek\_backgrounds_1.02\Tim\powerpoint templates\101-120\mysterious_lochness\elements\lochness_monster_saying_hi_h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28987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2971800" y="838200"/>
            <a:ext cx="3810000" cy="1600200"/>
          </a:xfrm>
          <a:prstGeom prst="wedgeRoundRectCallout">
            <a:avLst>
              <a:gd name="adj1" fmla="val -59014"/>
              <a:gd name="adj2" fmla="val 80472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0033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Now, let’s see if you can identify figurative language on your own.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8" descr="Z:\newtek\_backgrounds_1.02\Tim\powerpoint templates\101-120\mysterious_lochness\mysterious_lochness_p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6705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Look at the sentence….see if you can decide what type of figurative language it is!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His skin was tan like the sand in the desert.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1000" y="4800600"/>
            <a:ext cx="5867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Simile: It uses the word “like” to compare the color of his skin to sand.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 flipV="1">
            <a:off x="2971800" y="1752600"/>
            <a:ext cx="190500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247" name="Picture 10" descr="C:\Documents and Settings\ssayres\Local Settings\Temporary Internet Files\Content.IE5\47VBZOIP\surfer_josh_tanning_lotion_offer_hg_cl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19050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2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8" descr="Z:\newtek\_backgrounds_1.02\Tim\powerpoint templates\101-120\mysterious_lochness\mysterious_lochness_p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6705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Look at the sentence….see if you can decide what type of figurative language it is!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400" y="1295400"/>
            <a:ext cx="708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My brother is so skinny, he could be a telephone pole.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04800" y="4800600"/>
            <a:ext cx="6248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Hyperbole:  This is an exaggeration! No one is as skinny as a telephone pole.</a:t>
            </a:r>
          </a:p>
        </p:txBody>
      </p:sp>
      <p:pic>
        <p:nvPicPr>
          <p:cNvPr id="11270" name="Picture 7" descr="C:\Documents and Settings\ssayres\Local Settings\Temporary Internet Files\Content.IE5\FABF37YC\soccer_player_bouncing_ball_hg_cl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C:\Documents and Settings\ssayres\Local Settings\Temporary Internet Files\Content.IE5\2PNPJOV1\powerlines_flash2_hg_clr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05000"/>
            <a:ext cx="33337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utoUpdateAnimBg="0"/>
    </p:bldLst>
  </p:timing>
</p:sld>
</file>

<file path=ppt/theme/theme1.xml><?xml version="1.0" encoding="utf-8"?>
<a:theme xmlns:a="http://schemas.openxmlformats.org/drawingml/2006/main" name="mysterious_lochness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Joinks"/>
        <a:ea typeface=""/>
        <a:cs typeface=""/>
      </a:majorFont>
      <a:minorFont>
        <a:latin typeface="Eras Demi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mysterious_lochness</Template>
  <TotalTime>3342</TotalTime>
  <Words>1249</Words>
  <Application>Microsoft Office PowerPoint</Application>
  <PresentationFormat>On-screen Show (4:3)</PresentationFormat>
  <Paragraphs>112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mysterious_lochness</vt:lpstr>
      <vt:lpstr>Slide 1</vt:lpstr>
      <vt:lpstr>What is Figurative Language?</vt:lpstr>
      <vt:lpstr>What is a simile?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Val Verde 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Figurative  Language</dc:title>
  <dc:creator>ssayres</dc:creator>
  <cp:lastModifiedBy>FCBOE</cp:lastModifiedBy>
  <cp:revision>35</cp:revision>
  <dcterms:created xsi:type="dcterms:W3CDTF">2009-03-18T21:14:32Z</dcterms:created>
  <dcterms:modified xsi:type="dcterms:W3CDTF">2014-11-07T20:09:03Z</dcterms:modified>
</cp:coreProperties>
</file>