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5" name="Shape 3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3" name="Shape 3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" name="Shape 3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" name="Shape 3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" name="Shape 4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" name="Shape 4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2" name="Shape 4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9" name="Shape 4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6" name="Shape 4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3" name="Shape 4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0" name="Shape 4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7" name="Shape 4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4" name="Shape 4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9" name="Shape 5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indent="-136525" marL="11430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indent="-152400" marL="16002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indent="-152400" marL="2057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indent="-107950" marL="25146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7950" marL="29718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7950" marL="34290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7950" marL="38862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indent="-136525" marL="11430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indent="-152400" marL="16002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indent="-152400" marL="2057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indent="-107950" marL="25146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7950" marL="29718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7950" marL="34290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7950" marL="38862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809036" y="0"/>
            <a:ext cx="334961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hlink"/>
              </a:gs>
              <a:gs pos="50000">
                <a:schemeClr val="hlink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-9525" y="4489450"/>
            <a:ext cx="5754687" cy="2368549"/>
          </a:xfrm>
          <a:custGeom>
            <a:pathLst>
              <a:path extrusionOk="0" h="1491" w="3624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3817937"/>
            <a:ext cx="8164511" cy="3019425"/>
          </a:xfrm>
          <a:custGeom>
            <a:pathLst>
              <a:path extrusionOk="0" h="1901" w="514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3146425"/>
            <a:ext cx="9143999" cy="3690936"/>
          </a:xfrm>
          <a:custGeom>
            <a:pathLst>
              <a:path extrusionOk="0" h="2324" w="5759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2460625"/>
            <a:ext cx="9143999" cy="2497137"/>
          </a:xfrm>
          <a:custGeom>
            <a:pathLst>
              <a:path extrusionOk="0" h="1572" w="5759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793875"/>
            <a:ext cx="9143999" cy="1539875"/>
          </a:xfrm>
          <a:custGeom>
            <a:pathLst>
              <a:path extrusionOk="0" h="969" w="5759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-20636"/>
            <a:ext cx="9143999" cy="1682750"/>
          </a:xfrm>
          <a:custGeom>
            <a:pathLst>
              <a:path extrusionOk="0" h="1059" w="5759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-20636"/>
            <a:ext cx="8388350" cy="1068386"/>
          </a:xfrm>
          <a:custGeom>
            <a:pathLst>
              <a:path extrusionOk="0" h="672" w="528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0" y="-20636"/>
            <a:ext cx="4578350" cy="454025"/>
          </a:xfrm>
          <a:custGeom>
            <a:pathLst>
              <a:path extrusionOk="0" h="285" w="2883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065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b="0" baseline="0" i="0" sz="2800" u="none" cap="none" strike="noStrike"/>
            </a:lvl2pPr>
            <a:lvl3pPr indent="-136525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b="0" baseline="0" i="0" sz="2400" u="none" cap="none" strike="noStrike"/>
            </a:lvl3pPr>
            <a:lvl4pPr indent="-1524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b="0" baseline="0" i="0" sz="2000" u="none" cap="none" strike="noStrike"/>
            </a:lvl4pPr>
            <a:lvl5pPr indent="-1524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b="0" baseline="0" i="0" sz="2000" u="none" cap="none" strike="noStrike"/>
            </a:lvl5pPr>
            <a:lvl6pPr indent="-107950" marL="2514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7950" marL="2971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7950" marL="3429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7950" marL="3886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slide.xml" TargetMode="External"/><Relationship Id="rId22" Type="http://schemas.openxmlformats.org/officeDocument/2006/relationships/hyperlink" Target="slide.xml" TargetMode="External"/><Relationship Id="rId21" Type="http://schemas.openxmlformats.org/officeDocument/2006/relationships/hyperlink" Target="slide.xml" TargetMode="External"/><Relationship Id="rId24" Type="http://schemas.openxmlformats.org/officeDocument/2006/relationships/hyperlink" Target="slide.xml" TargetMode="External"/><Relationship Id="rId23" Type="http://schemas.openxmlformats.org/officeDocument/2006/relationships/hyperlink" Target="slide.x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slide.xml" TargetMode="External"/><Relationship Id="rId4" Type="http://schemas.openxmlformats.org/officeDocument/2006/relationships/hyperlink" Target="slide.xml" TargetMode="External"/><Relationship Id="rId9" Type="http://schemas.openxmlformats.org/officeDocument/2006/relationships/hyperlink" Target="slide.xml" TargetMode="External"/><Relationship Id="rId26" Type="http://schemas.openxmlformats.org/officeDocument/2006/relationships/hyperlink" Target="slide.xml" TargetMode="External"/><Relationship Id="rId25" Type="http://schemas.openxmlformats.org/officeDocument/2006/relationships/hyperlink" Target="slide.xml" TargetMode="External"/><Relationship Id="rId28" Type="http://schemas.openxmlformats.org/officeDocument/2006/relationships/hyperlink" Target="slide.xml" TargetMode="External"/><Relationship Id="rId27" Type="http://schemas.openxmlformats.org/officeDocument/2006/relationships/hyperlink" Target="slide.xml" TargetMode="External"/><Relationship Id="rId5" Type="http://schemas.openxmlformats.org/officeDocument/2006/relationships/hyperlink" Target="slide.xml" TargetMode="External"/><Relationship Id="rId6" Type="http://schemas.openxmlformats.org/officeDocument/2006/relationships/hyperlink" Target="slide.xml" TargetMode="External"/><Relationship Id="rId7" Type="http://schemas.openxmlformats.org/officeDocument/2006/relationships/hyperlink" Target="slide.xml" TargetMode="External"/><Relationship Id="rId8" Type="http://schemas.openxmlformats.org/officeDocument/2006/relationships/hyperlink" Target="slide.xml" TargetMode="External"/><Relationship Id="rId11" Type="http://schemas.openxmlformats.org/officeDocument/2006/relationships/hyperlink" Target="slide.xml" TargetMode="External"/><Relationship Id="rId10" Type="http://schemas.openxmlformats.org/officeDocument/2006/relationships/hyperlink" Target="slide.xml" TargetMode="External"/><Relationship Id="rId13" Type="http://schemas.openxmlformats.org/officeDocument/2006/relationships/hyperlink" Target="slide.xml" TargetMode="External"/><Relationship Id="rId12" Type="http://schemas.openxmlformats.org/officeDocument/2006/relationships/hyperlink" Target="slide.xml" TargetMode="External"/><Relationship Id="rId15" Type="http://schemas.openxmlformats.org/officeDocument/2006/relationships/hyperlink" Target="slide.xml" TargetMode="External"/><Relationship Id="rId14" Type="http://schemas.openxmlformats.org/officeDocument/2006/relationships/hyperlink" Target="slide.xml" TargetMode="External"/><Relationship Id="rId17" Type="http://schemas.openxmlformats.org/officeDocument/2006/relationships/hyperlink" Target="slide.xml" TargetMode="External"/><Relationship Id="rId16" Type="http://schemas.openxmlformats.org/officeDocument/2006/relationships/hyperlink" Target="slide.xml" TargetMode="External"/><Relationship Id="rId19" Type="http://schemas.openxmlformats.org/officeDocument/2006/relationships/hyperlink" Target="slide.xml" TargetMode="External"/><Relationship Id="rId18" Type="http://schemas.openxmlformats.org/officeDocument/2006/relationships/hyperlink" Target="slide.xml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0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0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0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0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0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0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0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0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0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00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0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0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00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01.png"/><Relationship Id="rId4" Type="http://schemas.openxmlformats.org/officeDocument/2006/relationships/image" Target="../media/image00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80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Jeopardy</a:t>
            </a:r>
          </a:p>
        </p:txBody>
      </p:sp>
      <p:grpSp>
        <p:nvGrpSpPr>
          <p:cNvPr id="41" name="Shape 41"/>
          <p:cNvGrpSpPr/>
          <p:nvPr/>
        </p:nvGrpSpPr>
        <p:grpSpPr>
          <a:xfrm>
            <a:off x="851678" y="1533525"/>
            <a:ext cx="7618638" cy="4481848"/>
            <a:chOff x="34600" y="0"/>
            <a:chExt cx="2939450" cy="2898575"/>
          </a:xfrm>
        </p:grpSpPr>
        <p:sp>
          <p:nvSpPr>
            <p:cNvPr id="42" name="Shape 42"/>
            <p:cNvSpPr/>
            <p:nvPr/>
          </p:nvSpPr>
          <p:spPr>
            <a:xfrm>
              <a:off x="41325" y="0"/>
              <a:ext cx="574825" cy="296300"/>
            </a:xfrm>
            <a:custGeom>
              <a:pathLst>
                <a:path extrusionOk="0" h="11852" w="22993">
                  <a:moveTo>
                    <a:pt x="0" y="0"/>
                  </a:moveTo>
                  <a:lnTo>
                    <a:pt x="0" y="11852"/>
                  </a:lnTo>
                  <a:lnTo>
                    <a:pt x="22993" y="11852"/>
                  </a:lnTo>
                  <a:lnTo>
                    <a:pt x="22993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1325" y="296275"/>
              <a:ext cx="574825" cy="182000"/>
            </a:xfrm>
            <a:custGeom>
              <a:pathLst>
                <a:path extrusionOk="0" h="7280" w="22993">
                  <a:moveTo>
                    <a:pt x="0" y="1"/>
                  </a:moveTo>
                  <a:lnTo>
                    <a:pt x="0" y="7279"/>
                  </a:lnTo>
                  <a:lnTo>
                    <a:pt x="22993" y="7279"/>
                  </a:lnTo>
                  <a:lnTo>
                    <a:pt x="22993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619025" y="0"/>
              <a:ext cx="585400" cy="296300"/>
            </a:xfrm>
            <a:custGeom>
              <a:pathLst>
                <a:path extrusionOk="0" h="11852" w="23416">
                  <a:moveTo>
                    <a:pt x="0" y="0"/>
                  </a:moveTo>
                  <a:lnTo>
                    <a:pt x="0" y="11852"/>
                  </a:lnTo>
                  <a:lnTo>
                    <a:pt x="23416" y="11852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619025" y="296275"/>
              <a:ext cx="585400" cy="182000"/>
            </a:xfrm>
            <a:custGeom>
              <a:pathLst>
                <a:path extrusionOk="0" h="7280" w="23416">
                  <a:moveTo>
                    <a:pt x="0" y="1"/>
                  </a:moveTo>
                  <a:lnTo>
                    <a:pt x="0" y="7279"/>
                  </a:lnTo>
                  <a:lnTo>
                    <a:pt x="23416" y="7279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207300" y="0"/>
              <a:ext cx="585400" cy="296300"/>
            </a:xfrm>
            <a:custGeom>
              <a:pathLst>
                <a:path extrusionOk="0" h="11852" w="23416">
                  <a:moveTo>
                    <a:pt x="0" y="0"/>
                  </a:moveTo>
                  <a:lnTo>
                    <a:pt x="0" y="11852"/>
                  </a:lnTo>
                  <a:lnTo>
                    <a:pt x="23416" y="11852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1207300" y="296275"/>
              <a:ext cx="585400" cy="182000"/>
            </a:xfrm>
            <a:custGeom>
              <a:pathLst>
                <a:path extrusionOk="0" h="7280" w="23416">
                  <a:moveTo>
                    <a:pt x="0" y="1"/>
                  </a:moveTo>
                  <a:lnTo>
                    <a:pt x="0" y="7279"/>
                  </a:lnTo>
                  <a:lnTo>
                    <a:pt x="23416" y="7279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1795575" y="0"/>
              <a:ext cx="585400" cy="296300"/>
            </a:xfrm>
            <a:custGeom>
              <a:pathLst>
                <a:path extrusionOk="0" h="11852" w="23416">
                  <a:moveTo>
                    <a:pt x="0" y="0"/>
                  </a:moveTo>
                  <a:lnTo>
                    <a:pt x="0" y="11852"/>
                  </a:lnTo>
                  <a:lnTo>
                    <a:pt x="23416" y="11852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1795575" y="296275"/>
              <a:ext cx="585400" cy="182000"/>
            </a:xfrm>
            <a:custGeom>
              <a:pathLst>
                <a:path extrusionOk="0" h="7280" w="23416">
                  <a:moveTo>
                    <a:pt x="0" y="1"/>
                  </a:moveTo>
                  <a:lnTo>
                    <a:pt x="0" y="7279"/>
                  </a:lnTo>
                  <a:lnTo>
                    <a:pt x="23416" y="7279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2383850" y="0"/>
              <a:ext cx="583475" cy="296300"/>
            </a:xfrm>
            <a:custGeom>
              <a:pathLst>
                <a:path extrusionOk="0" h="11852" w="23339">
                  <a:moveTo>
                    <a:pt x="0" y="0"/>
                  </a:moveTo>
                  <a:lnTo>
                    <a:pt x="0" y="11852"/>
                  </a:lnTo>
                  <a:lnTo>
                    <a:pt x="23339" y="11852"/>
                  </a:lnTo>
                  <a:lnTo>
                    <a:pt x="2333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2383850" y="296275"/>
              <a:ext cx="583475" cy="182000"/>
            </a:xfrm>
            <a:custGeom>
              <a:pathLst>
                <a:path extrusionOk="0" h="7280" w="23339">
                  <a:moveTo>
                    <a:pt x="0" y="1"/>
                  </a:moveTo>
                  <a:lnTo>
                    <a:pt x="0" y="7279"/>
                  </a:lnTo>
                  <a:lnTo>
                    <a:pt x="23339" y="7279"/>
                  </a:lnTo>
                  <a:lnTo>
                    <a:pt x="2333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4600" y="0"/>
              <a:ext cx="6750" cy="478275"/>
            </a:xfrm>
            <a:custGeom>
              <a:pathLst>
                <a:path extrusionOk="0" h="19131" w="270">
                  <a:moveTo>
                    <a:pt x="0" y="0"/>
                  </a:moveTo>
                  <a:lnTo>
                    <a:pt x="0" y="19130"/>
                  </a:lnTo>
                  <a:lnTo>
                    <a:pt x="269" y="1913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4600" y="0"/>
              <a:ext cx="25" cy="478275"/>
            </a:xfrm>
            <a:custGeom>
              <a:pathLst>
                <a:path extrusionOk="0" fill="none" h="19131" w="1">
                  <a:moveTo>
                    <a:pt x="0" y="0"/>
                  </a:moveTo>
                  <a:lnTo>
                    <a:pt x="0" y="1913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616125" y="0"/>
              <a:ext cx="2925" cy="478275"/>
            </a:xfrm>
            <a:custGeom>
              <a:pathLst>
                <a:path extrusionOk="0" h="19131" w="117">
                  <a:moveTo>
                    <a:pt x="1" y="0"/>
                  </a:moveTo>
                  <a:lnTo>
                    <a:pt x="1" y="19130"/>
                  </a:lnTo>
                  <a:lnTo>
                    <a:pt x="116" y="1913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616125" y="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204400" y="0"/>
              <a:ext cx="2925" cy="478275"/>
            </a:xfrm>
            <a:custGeom>
              <a:pathLst>
                <a:path extrusionOk="0" h="19131" w="117">
                  <a:moveTo>
                    <a:pt x="1" y="0"/>
                  </a:moveTo>
                  <a:lnTo>
                    <a:pt x="1" y="19130"/>
                  </a:lnTo>
                  <a:lnTo>
                    <a:pt x="116" y="1913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204400" y="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792675" y="0"/>
              <a:ext cx="2925" cy="478275"/>
            </a:xfrm>
            <a:custGeom>
              <a:pathLst>
                <a:path extrusionOk="0" h="19131" w="117">
                  <a:moveTo>
                    <a:pt x="1" y="0"/>
                  </a:moveTo>
                  <a:lnTo>
                    <a:pt x="1" y="19130"/>
                  </a:lnTo>
                  <a:lnTo>
                    <a:pt x="116" y="1913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1792675" y="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2380950" y="0"/>
              <a:ext cx="2925" cy="478275"/>
            </a:xfrm>
            <a:custGeom>
              <a:pathLst>
                <a:path extrusionOk="0" h="19131" w="117">
                  <a:moveTo>
                    <a:pt x="1" y="0"/>
                  </a:moveTo>
                  <a:lnTo>
                    <a:pt x="1" y="19130"/>
                  </a:lnTo>
                  <a:lnTo>
                    <a:pt x="116" y="1913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2380950" y="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2967300" y="0"/>
              <a:ext cx="6750" cy="478275"/>
            </a:xfrm>
            <a:custGeom>
              <a:pathLst>
                <a:path extrusionOk="0" h="19131" w="270">
                  <a:moveTo>
                    <a:pt x="1" y="0"/>
                  </a:moveTo>
                  <a:lnTo>
                    <a:pt x="1" y="19130"/>
                  </a:lnTo>
                  <a:lnTo>
                    <a:pt x="270" y="1913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2967300" y="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34600" y="478250"/>
              <a:ext cx="6750" cy="6475"/>
            </a:xfrm>
            <a:custGeom>
              <a:pathLst>
                <a:path extrusionOk="0" h="259" w="270">
                  <a:moveTo>
                    <a:pt x="0" y="0"/>
                  </a:moveTo>
                  <a:lnTo>
                    <a:pt x="0" y="258"/>
                  </a:lnTo>
                  <a:lnTo>
                    <a:pt x="269" y="258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34600" y="478250"/>
              <a:ext cx="6750" cy="25"/>
            </a:xfrm>
            <a:custGeom>
              <a:pathLst>
                <a:path extrusionOk="0" fill="none" h="1" w="270">
                  <a:moveTo>
                    <a:pt x="0" y="0"/>
                  </a:moveTo>
                  <a:lnTo>
                    <a:pt x="269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41325" y="478250"/>
              <a:ext cx="574825" cy="4850"/>
            </a:xfrm>
            <a:custGeom>
              <a:pathLst>
                <a:path extrusionOk="0" h="194" w="22993">
                  <a:moveTo>
                    <a:pt x="0" y="0"/>
                  </a:moveTo>
                  <a:lnTo>
                    <a:pt x="0" y="194"/>
                  </a:lnTo>
                  <a:lnTo>
                    <a:pt x="22993" y="194"/>
                  </a:lnTo>
                  <a:lnTo>
                    <a:pt x="22993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41325" y="478250"/>
              <a:ext cx="574825" cy="25"/>
            </a:xfrm>
            <a:custGeom>
              <a:pathLst>
                <a:path extrusionOk="0" fill="none" h="1" w="22993">
                  <a:moveTo>
                    <a:pt x="0" y="0"/>
                  </a:moveTo>
                  <a:lnTo>
                    <a:pt x="22993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16125" y="478250"/>
              <a:ext cx="2925" cy="6475"/>
            </a:xfrm>
            <a:custGeom>
              <a:pathLst>
                <a:path extrusionOk="0" h="259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16125" y="478250"/>
              <a:ext cx="25" cy="6475"/>
            </a:xfrm>
            <a:custGeom>
              <a:pathLst>
                <a:path extrusionOk="0" fill="none" h="259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19025" y="4782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19025" y="4782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1204400" y="478250"/>
              <a:ext cx="2925" cy="6475"/>
            </a:xfrm>
            <a:custGeom>
              <a:pathLst>
                <a:path extrusionOk="0" h="259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204400" y="478250"/>
              <a:ext cx="25" cy="6475"/>
            </a:xfrm>
            <a:custGeom>
              <a:pathLst>
                <a:path extrusionOk="0" fill="none" h="259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207300" y="4782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1207300" y="4782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1792675" y="478250"/>
              <a:ext cx="2925" cy="6475"/>
            </a:xfrm>
            <a:custGeom>
              <a:pathLst>
                <a:path extrusionOk="0" h="259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792675" y="478250"/>
              <a:ext cx="25" cy="6475"/>
            </a:xfrm>
            <a:custGeom>
              <a:pathLst>
                <a:path extrusionOk="0" fill="none" h="259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1795575" y="4782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1795575" y="4782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380950" y="478250"/>
              <a:ext cx="2925" cy="6475"/>
            </a:xfrm>
            <a:custGeom>
              <a:pathLst>
                <a:path extrusionOk="0" h="259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380950" y="478250"/>
              <a:ext cx="25" cy="6475"/>
            </a:xfrm>
            <a:custGeom>
              <a:pathLst>
                <a:path extrusionOk="0" fill="none" h="259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83850" y="478250"/>
              <a:ext cx="583475" cy="4850"/>
            </a:xfrm>
            <a:custGeom>
              <a:pathLst>
                <a:path extrusionOk="0" h="194" w="23339">
                  <a:moveTo>
                    <a:pt x="0" y="0"/>
                  </a:moveTo>
                  <a:lnTo>
                    <a:pt x="0" y="194"/>
                  </a:lnTo>
                  <a:lnTo>
                    <a:pt x="23339" y="194"/>
                  </a:lnTo>
                  <a:lnTo>
                    <a:pt x="2333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383850" y="478250"/>
              <a:ext cx="583475" cy="25"/>
            </a:xfrm>
            <a:custGeom>
              <a:pathLst>
                <a:path extrusionOk="0" fill="none" h="1" w="23339">
                  <a:moveTo>
                    <a:pt x="0" y="0"/>
                  </a:moveTo>
                  <a:lnTo>
                    <a:pt x="23339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967300" y="478250"/>
              <a:ext cx="6750" cy="6475"/>
            </a:xfrm>
            <a:custGeom>
              <a:pathLst>
                <a:path extrusionOk="0" h="259" w="270">
                  <a:moveTo>
                    <a:pt x="1" y="0"/>
                  </a:moveTo>
                  <a:lnTo>
                    <a:pt x="1" y="258"/>
                  </a:lnTo>
                  <a:lnTo>
                    <a:pt x="270" y="25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967300" y="478250"/>
              <a:ext cx="6750" cy="25"/>
            </a:xfrm>
            <a:custGeom>
              <a:pathLst>
                <a:path extrusionOk="0" fill="none" h="1" w="270">
                  <a:moveTo>
                    <a:pt x="1" y="0"/>
                  </a:moveTo>
                  <a:lnTo>
                    <a:pt x="270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34600" y="484700"/>
              <a:ext cx="6750" cy="478275"/>
            </a:xfrm>
            <a:custGeom>
              <a:pathLst>
                <a:path extrusionOk="0" h="19131" w="270">
                  <a:moveTo>
                    <a:pt x="0" y="0"/>
                  </a:moveTo>
                  <a:lnTo>
                    <a:pt x="0" y="19131"/>
                  </a:lnTo>
                  <a:lnTo>
                    <a:pt x="269" y="19131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34600" y="484700"/>
              <a:ext cx="25" cy="478275"/>
            </a:xfrm>
            <a:custGeom>
              <a:pathLst>
                <a:path extrusionOk="0" fill="none" h="19131" w="1">
                  <a:moveTo>
                    <a:pt x="0" y="0"/>
                  </a:moveTo>
                  <a:lnTo>
                    <a:pt x="0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16125" y="484700"/>
              <a:ext cx="2925" cy="478275"/>
            </a:xfrm>
            <a:custGeom>
              <a:pathLst>
                <a:path extrusionOk="0" h="19131" w="117">
                  <a:moveTo>
                    <a:pt x="1" y="0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16125" y="48470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204400" y="484700"/>
              <a:ext cx="2925" cy="478275"/>
            </a:xfrm>
            <a:custGeom>
              <a:pathLst>
                <a:path extrusionOk="0" h="19131" w="117">
                  <a:moveTo>
                    <a:pt x="1" y="0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204400" y="48470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792675" y="484700"/>
              <a:ext cx="2925" cy="478275"/>
            </a:xfrm>
            <a:custGeom>
              <a:pathLst>
                <a:path extrusionOk="0" h="19131" w="117">
                  <a:moveTo>
                    <a:pt x="1" y="0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792675" y="48470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2380950" y="484700"/>
              <a:ext cx="2925" cy="478275"/>
            </a:xfrm>
            <a:custGeom>
              <a:pathLst>
                <a:path extrusionOk="0" h="19131" w="117">
                  <a:moveTo>
                    <a:pt x="1" y="0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2380950" y="48470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2967300" y="484700"/>
              <a:ext cx="6750" cy="478275"/>
            </a:xfrm>
            <a:custGeom>
              <a:pathLst>
                <a:path extrusionOk="0" h="19131" w="270">
                  <a:moveTo>
                    <a:pt x="1" y="0"/>
                  </a:moveTo>
                  <a:lnTo>
                    <a:pt x="1" y="19131"/>
                  </a:lnTo>
                  <a:lnTo>
                    <a:pt x="270" y="19131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967300" y="484700"/>
              <a:ext cx="25" cy="478275"/>
            </a:xfrm>
            <a:custGeom>
              <a:pathLst>
                <a:path extrusionOk="0" fill="none" h="19131" w="1">
                  <a:moveTo>
                    <a:pt x="1" y="0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34600" y="961350"/>
              <a:ext cx="6750" cy="6450"/>
            </a:xfrm>
            <a:custGeom>
              <a:pathLst>
                <a:path extrusionOk="0" h="258" w="270">
                  <a:moveTo>
                    <a:pt x="0" y="0"/>
                  </a:moveTo>
                  <a:lnTo>
                    <a:pt x="0" y="258"/>
                  </a:lnTo>
                  <a:lnTo>
                    <a:pt x="269" y="258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34600" y="961350"/>
              <a:ext cx="6750" cy="25"/>
            </a:xfrm>
            <a:custGeom>
              <a:pathLst>
                <a:path extrusionOk="0" fill="none" h="1" w="270">
                  <a:moveTo>
                    <a:pt x="0" y="0"/>
                  </a:moveTo>
                  <a:lnTo>
                    <a:pt x="269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1325" y="961350"/>
              <a:ext cx="574825" cy="4850"/>
            </a:xfrm>
            <a:custGeom>
              <a:pathLst>
                <a:path extrusionOk="0" h="194" w="22993">
                  <a:moveTo>
                    <a:pt x="0" y="0"/>
                  </a:moveTo>
                  <a:lnTo>
                    <a:pt x="0" y="193"/>
                  </a:lnTo>
                  <a:lnTo>
                    <a:pt x="22993" y="193"/>
                  </a:lnTo>
                  <a:lnTo>
                    <a:pt x="22993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1325" y="961350"/>
              <a:ext cx="574825" cy="25"/>
            </a:xfrm>
            <a:custGeom>
              <a:pathLst>
                <a:path extrusionOk="0" fill="none" h="1" w="22993">
                  <a:moveTo>
                    <a:pt x="0" y="0"/>
                  </a:moveTo>
                  <a:lnTo>
                    <a:pt x="22993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16125" y="961350"/>
              <a:ext cx="2925" cy="6450"/>
            </a:xfrm>
            <a:custGeom>
              <a:pathLst>
                <a:path extrusionOk="0" h="258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16125" y="961350"/>
              <a:ext cx="25" cy="6450"/>
            </a:xfrm>
            <a:custGeom>
              <a:pathLst>
                <a:path extrusionOk="0" fill="none" h="258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619025" y="9613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3"/>
                  </a:lnTo>
                  <a:lnTo>
                    <a:pt x="23416" y="193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19025" y="9613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204400" y="961350"/>
              <a:ext cx="2925" cy="6450"/>
            </a:xfrm>
            <a:custGeom>
              <a:pathLst>
                <a:path extrusionOk="0" h="258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204400" y="961350"/>
              <a:ext cx="25" cy="6450"/>
            </a:xfrm>
            <a:custGeom>
              <a:pathLst>
                <a:path extrusionOk="0" fill="none" h="258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207300" y="9613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3"/>
                  </a:lnTo>
                  <a:lnTo>
                    <a:pt x="23416" y="193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207300" y="9613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792675" y="961350"/>
              <a:ext cx="2925" cy="6450"/>
            </a:xfrm>
            <a:custGeom>
              <a:pathLst>
                <a:path extrusionOk="0" h="258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792675" y="961350"/>
              <a:ext cx="25" cy="6450"/>
            </a:xfrm>
            <a:custGeom>
              <a:pathLst>
                <a:path extrusionOk="0" fill="none" h="258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795575" y="9613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3"/>
                  </a:lnTo>
                  <a:lnTo>
                    <a:pt x="23416" y="193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795575" y="9613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380950" y="961350"/>
              <a:ext cx="2925" cy="6450"/>
            </a:xfrm>
            <a:custGeom>
              <a:pathLst>
                <a:path extrusionOk="0" h="258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380950" y="961350"/>
              <a:ext cx="25" cy="6450"/>
            </a:xfrm>
            <a:custGeom>
              <a:pathLst>
                <a:path extrusionOk="0" fill="none" h="258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383850" y="961350"/>
              <a:ext cx="583475" cy="4850"/>
            </a:xfrm>
            <a:custGeom>
              <a:pathLst>
                <a:path extrusionOk="0" h="194" w="23339">
                  <a:moveTo>
                    <a:pt x="0" y="0"/>
                  </a:moveTo>
                  <a:lnTo>
                    <a:pt x="0" y="193"/>
                  </a:lnTo>
                  <a:lnTo>
                    <a:pt x="23339" y="193"/>
                  </a:lnTo>
                  <a:lnTo>
                    <a:pt x="2333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383850" y="961350"/>
              <a:ext cx="583475" cy="25"/>
            </a:xfrm>
            <a:custGeom>
              <a:pathLst>
                <a:path extrusionOk="0" fill="none" h="1" w="23339">
                  <a:moveTo>
                    <a:pt x="0" y="0"/>
                  </a:moveTo>
                  <a:lnTo>
                    <a:pt x="23339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2967300" y="961350"/>
              <a:ext cx="6750" cy="6450"/>
            </a:xfrm>
            <a:custGeom>
              <a:pathLst>
                <a:path extrusionOk="0" h="258" w="270">
                  <a:moveTo>
                    <a:pt x="1" y="0"/>
                  </a:moveTo>
                  <a:lnTo>
                    <a:pt x="1" y="258"/>
                  </a:lnTo>
                  <a:lnTo>
                    <a:pt x="270" y="25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2967300" y="961350"/>
              <a:ext cx="6750" cy="25"/>
            </a:xfrm>
            <a:custGeom>
              <a:pathLst>
                <a:path extrusionOk="0" fill="none" h="1" w="270">
                  <a:moveTo>
                    <a:pt x="1" y="0"/>
                  </a:moveTo>
                  <a:lnTo>
                    <a:pt x="270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34600" y="967775"/>
              <a:ext cx="6750" cy="478300"/>
            </a:xfrm>
            <a:custGeom>
              <a:pathLst>
                <a:path extrusionOk="0" h="19132" w="270">
                  <a:moveTo>
                    <a:pt x="0" y="1"/>
                  </a:moveTo>
                  <a:lnTo>
                    <a:pt x="0" y="19131"/>
                  </a:lnTo>
                  <a:lnTo>
                    <a:pt x="269" y="19131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34600" y="967775"/>
              <a:ext cx="25" cy="478300"/>
            </a:xfrm>
            <a:custGeom>
              <a:pathLst>
                <a:path extrusionOk="0" fill="none" h="19132" w="1">
                  <a:moveTo>
                    <a:pt x="0" y="1"/>
                  </a:moveTo>
                  <a:lnTo>
                    <a:pt x="0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16125" y="9677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16125" y="9677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1204400" y="9677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1204400" y="9677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1792675" y="9677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1792675" y="9677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380950" y="9677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2380950" y="9677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967300" y="967775"/>
              <a:ext cx="6750" cy="478300"/>
            </a:xfrm>
            <a:custGeom>
              <a:pathLst>
                <a:path extrusionOk="0" h="19132" w="270">
                  <a:moveTo>
                    <a:pt x="1" y="1"/>
                  </a:moveTo>
                  <a:lnTo>
                    <a:pt x="1" y="19131"/>
                  </a:lnTo>
                  <a:lnTo>
                    <a:pt x="270" y="19131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967300" y="9677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34600" y="1446050"/>
              <a:ext cx="6750" cy="6450"/>
            </a:xfrm>
            <a:custGeom>
              <a:pathLst>
                <a:path extrusionOk="0" h="258" w="270">
                  <a:moveTo>
                    <a:pt x="0" y="0"/>
                  </a:moveTo>
                  <a:lnTo>
                    <a:pt x="0" y="258"/>
                  </a:lnTo>
                  <a:lnTo>
                    <a:pt x="269" y="258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34600" y="1446050"/>
              <a:ext cx="6750" cy="25"/>
            </a:xfrm>
            <a:custGeom>
              <a:pathLst>
                <a:path extrusionOk="0" fill="none" h="1" w="270">
                  <a:moveTo>
                    <a:pt x="0" y="0"/>
                  </a:moveTo>
                  <a:lnTo>
                    <a:pt x="269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41325" y="1446050"/>
              <a:ext cx="574825" cy="4850"/>
            </a:xfrm>
            <a:custGeom>
              <a:pathLst>
                <a:path extrusionOk="0" h="194" w="22993">
                  <a:moveTo>
                    <a:pt x="0" y="0"/>
                  </a:moveTo>
                  <a:lnTo>
                    <a:pt x="0" y="193"/>
                  </a:lnTo>
                  <a:lnTo>
                    <a:pt x="22993" y="193"/>
                  </a:lnTo>
                  <a:lnTo>
                    <a:pt x="22993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41325" y="1446050"/>
              <a:ext cx="574825" cy="25"/>
            </a:xfrm>
            <a:custGeom>
              <a:pathLst>
                <a:path extrusionOk="0" fill="none" h="1" w="22993">
                  <a:moveTo>
                    <a:pt x="0" y="0"/>
                  </a:moveTo>
                  <a:lnTo>
                    <a:pt x="22993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16125" y="1446050"/>
              <a:ext cx="2925" cy="6450"/>
            </a:xfrm>
            <a:custGeom>
              <a:pathLst>
                <a:path extrusionOk="0" h="258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16125" y="1446050"/>
              <a:ext cx="25" cy="6450"/>
            </a:xfrm>
            <a:custGeom>
              <a:pathLst>
                <a:path extrusionOk="0" fill="none" h="258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619025" y="14460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3"/>
                  </a:lnTo>
                  <a:lnTo>
                    <a:pt x="23416" y="193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19025" y="14460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204400" y="1446050"/>
              <a:ext cx="2925" cy="6450"/>
            </a:xfrm>
            <a:custGeom>
              <a:pathLst>
                <a:path extrusionOk="0" h="258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204400" y="1446050"/>
              <a:ext cx="25" cy="6450"/>
            </a:xfrm>
            <a:custGeom>
              <a:pathLst>
                <a:path extrusionOk="0" fill="none" h="258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207300" y="14460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3"/>
                  </a:lnTo>
                  <a:lnTo>
                    <a:pt x="23416" y="193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207300" y="14460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792675" y="1446050"/>
              <a:ext cx="2925" cy="6450"/>
            </a:xfrm>
            <a:custGeom>
              <a:pathLst>
                <a:path extrusionOk="0" h="258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792675" y="1446050"/>
              <a:ext cx="25" cy="6450"/>
            </a:xfrm>
            <a:custGeom>
              <a:pathLst>
                <a:path extrusionOk="0" fill="none" h="258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795575" y="1446050"/>
              <a:ext cx="585400" cy="4850"/>
            </a:xfrm>
            <a:custGeom>
              <a:pathLst>
                <a:path extrusionOk="0" h="194" w="23416">
                  <a:moveTo>
                    <a:pt x="0" y="0"/>
                  </a:moveTo>
                  <a:lnTo>
                    <a:pt x="0" y="193"/>
                  </a:lnTo>
                  <a:lnTo>
                    <a:pt x="23416" y="193"/>
                  </a:lnTo>
                  <a:lnTo>
                    <a:pt x="234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795575" y="1446050"/>
              <a:ext cx="585400" cy="25"/>
            </a:xfrm>
            <a:custGeom>
              <a:pathLst>
                <a:path extrusionOk="0" fill="none" h="1" w="23416">
                  <a:moveTo>
                    <a:pt x="0" y="0"/>
                  </a:moveTo>
                  <a:lnTo>
                    <a:pt x="23416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2380950" y="1446050"/>
              <a:ext cx="2925" cy="6450"/>
            </a:xfrm>
            <a:custGeom>
              <a:pathLst>
                <a:path extrusionOk="0" h="258" w="117">
                  <a:moveTo>
                    <a:pt x="1" y="0"/>
                  </a:moveTo>
                  <a:lnTo>
                    <a:pt x="1" y="258"/>
                  </a:lnTo>
                  <a:lnTo>
                    <a:pt x="116" y="2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2380950" y="1446050"/>
              <a:ext cx="25" cy="6450"/>
            </a:xfrm>
            <a:custGeom>
              <a:pathLst>
                <a:path extrusionOk="0" fill="none" h="258" w="1">
                  <a:moveTo>
                    <a:pt x="1" y="0"/>
                  </a:moveTo>
                  <a:lnTo>
                    <a:pt x="1" y="258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2383850" y="1446050"/>
              <a:ext cx="583475" cy="4850"/>
            </a:xfrm>
            <a:custGeom>
              <a:pathLst>
                <a:path extrusionOk="0" h="194" w="23339">
                  <a:moveTo>
                    <a:pt x="0" y="0"/>
                  </a:moveTo>
                  <a:lnTo>
                    <a:pt x="0" y="193"/>
                  </a:lnTo>
                  <a:lnTo>
                    <a:pt x="23339" y="193"/>
                  </a:lnTo>
                  <a:lnTo>
                    <a:pt x="23339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2383850" y="1446050"/>
              <a:ext cx="583475" cy="25"/>
            </a:xfrm>
            <a:custGeom>
              <a:pathLst>
                <a:path extrusionOk="0" fill="none" h="1" w="23339">
                  <a:moveTo>
                    <a:pt x="0" y="0"/>
                  </a:moveTo>
                  <a:lnTo>
                    <a:pt x="23339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2967300" y="1446050"/>
              <a:ext cx="6750" cy="6450"/>
            </a:xfrm>
            <a:custGeom>
              <a:pathLst>
                <a:path extrusionOk="0" h="258" w="270">
                  <a:moveTo>
                    <a:pt x="1" y="0"/>
                  </a:moveTo>
                  <a:lnTo>
                    <a:pt x="1" y="258"/>
                  </a:lnTo>
                  <a:lnTo>
                    <a:pt x="270" y="258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2967300" y="1446050"/>
              <a:ext cx="6750" cy="25"/>
            </a:xfrm>
            <a:custGeom>
              <a:pathLst>
                <a:path extrusionOk="0" fill="none" h="1" w="270">
                  <a:moveTo>
                    <a:pt x="1" y="0"/>
                  </a:moveTo>
                  <a:lnTo>
                    <a:pt x="270" y="0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34600" y="1452475"/>
              <a:ext cx="6750" cy="478300"/>
            </a:xfrm>
            <a:custGeom>
              <a:pathLst>
                <a:path extrusionOk="0" h="19132" w="270">
                  <a:moveTo>
                    <a:pt x="0" y="1"/>
                  </a:moveTo>
                  <a:lnTo>
                    <a:pt x="0" y="19131"/>
                  </a:lnTo>
                  <a:lnTo>
                    <a:pt x="269" y="19131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34600" y="1452475"/>
              <a:ext cx="25" cy="478300"/>
            </a:xfrm>
            <a:custGeom>
              <a:pathLst>
                <a:path extrusionOk="0" fill="none" h="19132" w="1">
                  <a:moveTo>
                    <a:pt x="0" y="1"/>
                  </a:moveTo>
                  <a:lnTo>
                    <a:pt x="0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16125" y="14524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616125" y="14524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204400" y="14524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204400" y="14524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792675" y="14524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1792675" y="14524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2380950" y="14524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2380950" y="14524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2967300" y="1452475"/>
              <a:ext cx="6750" cy="478300"/>
            </a:xfrm>
            <a:custGeom>
              <a:pathLst>
                <a:path extrusionOk="0" h="19132" w="270">
                  <a:moveTo>
                    <a:pt x="1" y="1"/>
                  </a:moveTo>
                  <a:lnTo>
                    <a:pt x="1" y="19131"/>
                  </a:lnTo>
                  <a:lnTo>
                    <a:pt x="270" y="19131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2967300" y="14524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34600" y="1929125"/>
              <a:ext cx="6750" cy="6475"/>
            </a:xfrm>
            <a:custGeom>
              <a:pathLst>
                <a:path extrusionOk="0" h="259" w="270">
                  <a:moveTo>
                    <a:pt x="0" y="1"/>
                  </a:moveTo>
                  <a:lnTo>
                    <a:pt x="0" y="259"/>
                  </a:lnTo>
                  <a:lnTo>
                    <a:pt x="269" y="259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34600" y="1929125"/>
              <a:ext cx="6750" cy="25"/>
            </a:xfrm>
            <a:custGeom>
              <a:pathLst>
                <a:path extrusionOk="0" fill="none" h="1" w="270">
                  <a:moveTo>
                    <a:pt x="0" y="1"/>
                  </a:moveTo>
                  <a:lnTo>
                    <a:pt x="269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41325" y="1929125"/>
              <a:ext cx="574825" cy="4875"/>
            </a:xfrm>
            <a:custGeom>
              <a:pathLst>
                <a:path extrusionOk="0" h="195" w="22993">
                  <a:moveTo>
                    <a:pt x="0" y="1"/>
                  </a:moveTo>
                  <a:lnTo>
                    <a:pt x="0" y="194"/>
                  </a:lnTo>
                  <a:lnTo>
                    <a:pt x="22993" y="194"/>
                  </a:lnTo>
                  <a:lnTo>
                    <a:pt x="22993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41325" y="1929125"/>
              <a:ext cx="574825" cy="25"/>
            </a:xfrm>
            <a:custGeom>
              <a:pathLst>
                <a:path extrusionOk="0" fill="none" h="1" w="22993">
                  <a:moveTo>
                    <a:pt x="0" y="1"/>
                  </a:moveTo>
                  <a:lnTo>
                    <a:pt x="22993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16125" y="1929125"/>
              <a:ext cx="2925" cy="6475"/>
            </a:xfrm>
            <a:custGeom>
              <a:pathLst>
                <a:path extrusionOk="0" h="259" w="117">
                  <a:moveTo>
                    <a:pt x="1" y="1"/>
                  </a:moveTo>
                  <a:lnTo>
                    <a:pt x="1" y="259"/>
                  </a:lnTo>
                  <a:lnTo>
                    <a:pt x="116" y="259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616125" y="1929125"/>
              <a:ext cx="25" cy="6475"/>
            </a:xfrm>
            <a:custGeom>
              <a:pathLst>
                <a:path extrusionOk="0" fill="none" h="259" w="1">
                  <a:moveTo>
                    <a:pt x="1" y="1"/>
                  </a:moveTo>
                  <a:lnTo>
                    <a:pt x="1" y="259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619025" y="1929125"/>
              <a:ext cx="585400" cy="4875"/>
            </a:xfrm>
            <a:custGeom>
              <a:pathLst>
                <a:path extrusionOk="0" h="195" w="23416">
                  <a:moveTo>
                    <a:pt x="0" y="1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619025" y="1929125"/>
              <a:ext cx="585400" cy="25"/>
            </a:xfrm>
            <a:custGeom>
              <a:pathLst>
                <a:path extrusionOk="0" fill="none" h="1" w="23416">
                  <a:moveTo>
                    <a:pt x="0" y="1"/>
                  </a:moveTo>
                  <a:lnTo>
                    <a:pt x="23416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204400" y="1929125"/>
              <a:ext cx="2925" cy="6475"/>
            </a:xfrm>
            <a:custGeom>
              <a:pathLst>
                <a:path extrusionOk="0" h="259" w="117">
                  <a:moveTo>
                    <a:pt x="1" y="1"/>
                  </a:moveTo>
                  <a:lnTo>
                    <a:pt x="1" y="259"/>
                  </a:lnTo>
                  <a:lnTo>
                    <a:pt x="116" y="259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204400" y="1929125"/>
              <a:ext cx="25" cy="6475"/>
            </a:xfrm>
            <a:custGeom>
              <a:pathLst>
                <a:path extrusionOk="0" fill="none" h="259" w="1">
                  <a:moveTo>
                    <a:pt x="1" y="1"/>
                  </a:moveTo>
                  <a:lnTo>
                    <a:pt x="1" y="259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207300" y="1929125"/>
              <a:ext cx="585400" cy="4875"/>
            </a:xfrm>
            <a:custGeom>
              <a:pathLst>
                <a:path extrusionOk="0" h="195" w="23416">
                  <a:moveTo>
                    <a:pt x="0" y="1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207300" y="1929125"/>
              <a:ext cx="585400" cy="25"/>
            </a:xfrm>
            <a:custGeom>
              <a:pathLst>
                <a:path extrusionOk="0" fill="none" h="1" w="23416">
                  <a:moveTo>
                    <a:pt x="0" y="1"/>
                  </a:moveTo>
                  <a:lnTo>
                    <a:pt x="23416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792675" y="1929125"/>
              <a:ext cx="2925" cy="6475"/>
            </a:xfrm>
            <a:custGeom>
              <a:pathLst>
                <a:path extrusionOk="0" h="259" w="117">
                  <a:moveTo>
                    <a:pt x="1" y="1"/>
                  </a:moveTo>
                  <a:lnTo>
                    <a:pt x="1" y="259"/>
                  </a:lnTo>
                  <a:lnTo>
                    <a:pt x="116" y="259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792675" y="1929125"/>
              <a:ext cx="25" cy="6475"/>
            </a:xfrm>
            <a:custGeom>
              <a:pathLst>
                <a:path extrusionOk="0" fill="none" h="259" w="1">
                  <a:moveTo>
                    <a:pt x="1" y="1"/>
                  </a:moveTo>
                  <a:lnTo>
                    <a:pt x="1" y="259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795575" y="1929125"/>
              <a:ext cx="585400" cy="4875"/>
            </a:xfrm>
            <a:custGeom>
              <a:pathLst>
                <a:path extrusionOk="0" h="195" w="23416">
                  <a:moveTo>
                    <a:pt x="0" y="1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795575" y="1929125"/>
              <a:ext cx="585400" cy="25"/>
            </a:xfrm>
            <a:custGeom>
              <a:pathLst>
                <a:path extrusionOk="0" fill="none" h="1" w="23416">
                  <a:moveTo>
                    <a:pt x="0" y="1"/>
                  </a:moveTo>
                  <a:lnTo>
                    <a:pt x="23416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2380950" y="1929125"/>
              <a:ext cx="2925" cy="6475"/>
            </a:xfrm>
            <a:custGeom>
              <a:pathLst>
                <a:path extrusionOk="0" h="259" w="117">
                  <a:moveTo>
                    <a:pt x="1" y="1"/>
                  </a:moveTo>
                  <a:lnTo>
                    <a:pt x="1" y="259"/>
                  </a:lnTo>
                  <a:lnTo>
                    <a:pt x="116" y="259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2380950" y="1929125"/>
              <a:ext cx="25" cy="6475"/>
            </a:xfrm>
            <a:custGeom>
              <a:pathLst>
                <a:path extrusionOk="0" fill="none" h="259" w="1">
                  <a:moveTo>
                    <a:pt x="1" y="1"/>
                  </a:moveTo>
                  <a:lnTo>
                    <a:pt x="1" y="259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383850" y="1929125"/>
              <a:ext cx="583475" cy="4875"/>
            </a:xfrm>
            <a:custGeom>
              <a:pathLst>
                <a:path extrusionOk="0" h="195" w="23339">
                  <a:moveTo>
                    <a:pt x="0" y="1"/>
                  </a:moveTo>
                  <a:lnTo>
                    <a:pt x="0" y="194"/>
                  </a:lnTo>
                  <a:lnTo>
                    <a:pt x="23339" y="194"/>
                  </a:lnTo>
                  <a:lnTo>
                    <a:pt x="2333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2383850" y="1929125"/>
              <a:ext cx="583475" cy="25"/>
            </a:xfrm>
            <a:custGeom>
              <a:pathLst>
                <a:path extrusionOk="0" fill="none" h="1" w="23339">
                  <a:moveTo>
                    <a:pt x="0" y="1"/>
                  </a:moveTo>
                  <a:lnTo>
                    <a:pt x="23339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2967300" y="1929125"/>
              <a:ext cx="6750" cy="6475"/>
            </a:xfrm>
            <a:custGeom>
              <a:pathLst>
                <a:path extrusionOk="0" h="259" w="270">
                  <a:moveTo>
                    <a:pt x="1" y="1"/>
                  </a:moveTo>
                  <a:lnTo>
                    <a:pt x="1" y="259"/>
                  </a:lnTo>
                  <a:lnTo>
                    <a:pt x="270" y="259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2967300" y="1929125"/>
              <a:ext cx="6750" cy="25"/>
            </a:xfrm>
            <a:custGeom>
              <a:pathLst>
                <a:path extrusionOk="0" fill="none" h="1" w="270">
                  <a:moveTo>
                    <a:pt x="1" y="1"/>
                  </a:moveTo>
                  <a:lnTo>
                    <a:pt x="270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4600" y="1935575"/>
              <a:ext cx="6750" cy="478275"/>
            </a:xfrm>
            <a:custGeom>
              <a:pathLst>
                <a:path extrusionOk="0" h="19131" w="270">
                  <a:moveTo>
                    <a:pt x="0" y="1"/>
                  </a:moveTo>
                  <a:lnTo>
                    <a:pt x="0" y="19131"/>
                  </a:lnTo>
                  <a:lnTo>
                    <a:pt x="269" y="19131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34600" y="1935575"/>
              <a:ext cx="25" cy="478275"/>
            </a:xfrm>
            <a:custGeom>
              <a:pathLst>
                <a:path extrusionOk="0" fill="none" h="19131" w="1">
                  <a:moveTo>
                    <a:pt x="0" y="1"/>
                  </a:moveTo>
                  <a:lnTo>
                    <a:pt x="0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616125" y="1935575"/>
              <a:ext cx="2925" cy="478275"/>
            </a:xfrm>
            <a:custGeom>
              <a:pathLst>
                <a:path extrusionOk="0" h="19131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616125" y="1935575"/>
              <a:ext cx="25" cy="478275"/>
            </a:xfrm>
            <a:custGeom>
              <a:pathLst>
                <a:path extrusionOk="0" fill="none" h="19131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204400" y="1935575"/>
              <a:ext cx="2925" cy="478275"/>
            </a:xfrm>
            <a:custGeom>
              <a:pathLst>
                <a:path extrusionOk="0" h="19131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204400" y="1935575"/>
              <a:ext cx="25" cy="478275"/>
            </a:xfrm>
            <a:custGeom>
              <a:pathLst>
                <a:path extrusionOk="0" fill="none" h="19131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792675" y="1935575"/>
              <a:ext cx="2925" cy="478275"/>
            </a:xfrm>
            <a:custGeom>
              <a:pathLst>
                <a:path extrusionOk="0" h="19131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792675" y="1935575"/>
              <a:ext cx="25" cy="478275"/>
            </a:xfrm>
            <a:custGeom>
              <a:pathLst>
                <a:path extrusionOk="0" fill="none" h="19131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2380950" y="1935575"/>
              <a:ext cx="2925" cy="478275"/>
            </a:xfrm>
            <a:custGeom>
              <a:pathLst>
                <a:path extrusionOk="0" h="19131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380950" y="1935575"/>
              <a:ext cx="25" cy="478275"/>
            </a:xfrm>
            <a:custGeom>
              <a:pathLst>
                <a:path extrusionOk="0" fill="none" h="19131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2967300" y="1935575"/>
              <a:ext cx="6750" cy="478275"/>
            </a:xfrm>
            <a:custGeom>
              <a:pathLst>
                <a:path extrusionOk="0" h="19131" w="270">
                  <a:moveTo>
                    <a:pt x="1" y="1"/>
                  </a:moveTo>
                  <a:lnTo>
                    <a:pt x="1" y="19131"/>
                  </a:lnTo>
                  <a:lnTo>
                    <a:pt x="270" y="19131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2967300" y="1935575"/>
              <a:ext cx="25" cy="478275"/>
            </a:xfrm>
            <a:custGeom>
              <a:pathLst>
                <a:path extrusionOk="0" fill="none" h="19131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34600" y="2413825"/>
              <a:ext cx="6750" cy="6475"/>
            </a:xfrm>
            <a:custGeom>
              <a:pathLst>
                <a:path extrusionOk="0" h="259" w="270">
                  <a:moveTo>
                    <a:pt x="0" y="1"/>
                  </a:moveTo>
                  <a:lnTo>
                    <a:pt x="0" y="259"/>
                  </a:lnTo>
                  <a:lnTo>
                    <a:pt x="269" y="259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34600" y="2413825"/>
              <a:ext cx="6750" cy="25"/>
            </a:xfrm>
            <a:custGeom>
              <a:pathLst>
                <a:path extrusionOk="0" fill="none" h="1" w="270">
                  <a:moveTo>
                    <a:pt x="0" y="1"/>
                  </a:moveTo>
                  <a:lnTo>
                    <a:pt x="269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41325" y="2413825"/>
              <a:ext cx="574825" cy="4875"/>
            </a:xfrm>
            <a:custGeom>
              <a:pathLst>
                <a:path extrusionOk="0" h="195" w="22993">
                  <a:moveTo>
                    <a:pt x="0" y="1"/>
                  </a:moveTo>
                  <a:lnTo>
                    <a:pt x="0" y="194"/>
                  </a:lnTo>
                  <a:lnTo>
                    <a:pt x="22993" y="194"/>
                  </a:lnTo>
                  <a:lnTo>
                    <a:pt x="22993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1325" y="2413825"/>
              <a:ext cx="574825" cy="25"/>
            </a:xfrm>
            <a:custGeom>
              <a:pathLst>
                <a:path extrusionOk="0" fill="none" h="1" w="22993">
                  <a:moveTo>
                    <a:pt x="0" y="1"/>
                  </a:moveTo>
                  <a:lnTo>
                    <a:pt x="22993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616125" y="2413825"/>
              <a:ext cx="2925" cy="6475"/>
            </a:xfrm>
            <a:custGeom>
              <a:pathLst>
                <a:path extrusionOk="0" h="259" w="117">
                  <a:moveTo>
                    <a:pt x="1" y="1"/>
                  </a:moveTo>
                  <a:lnTo>
                    <a:pt x="1" y="259"/>
                  </a:lnTo>
                  <a:lnTo>
                    <a:pt x="116" y="259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16125" y="2413825"/>
              <a:ext cx="25" cy="6475"/>
            </a:xfrm>
            <a:custGeom>
              <a:pathLst>
                <a:path extrusionOk="0" fill="none" h="259" w="1">
                  <a:moveTo>
                    <a:pt x="1" y="1"/>
                  </a:moveTo>
                  <a:lnTo>
                    <a:pt x="1" y="259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619025" y="2413825"/>
              <a:ext cx="585400" cy="4875"/>
            </a:xfrm>
            <a:custGeom>
              <a:pathLst>
                <a:path extrusionOk="0" h="195" w="23416">
                  <a:moveTo>
                    <a:pt x="0" y="1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19025" y="2413825"/>
              <a:ext cx="585400" cy="25"/>
            </a:xfrm>
            <a:custGeom>
              <a:pathLst>
                <a:path extrusionOk="0" fill="none" h="1" w="23416">
                  <a:moveTo>
                    <a:pt x="0" y="1"/>
                  </a:moveTo>
                  <a:lnTo>
                    <a:pt x="23416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1204400" y="2413825"/>
              <a:ext cx="2925" cy="6475"/>
            </a:xfrm>
            <a:custGeom>
              <a:pathLst>
                <a:path extrusionOk="0" h="259" w="117">
                  <a:moveTo>
                    <a:pt x="1" y="1"/>
                  </a:moveTo>
                  <a:lnTo>
                    <a:pt x="1" y="259"/>
                  </a:lnTo>
                  <a:lnTo>
                    <a:pt x="116" y="259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1204400" y="2413825"/>
              <a:ext cx="25" cy="6475"/>
            </a:xfrm>
            <a:custGeom>
              <a:pathLst>
                <a:path extrusionOk="0" fill="none" h="259" w="1">
                  <a:moveTo>
                    <a:pt x="1" y="1"/>
                  </a:moveTo>
                  <a:lnTo>
                    <a:pt x="1" y="259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1207300" y="2413825"/>
              <a:ext cx="585400" cy="4875"/>
            </a:xfrm>
            <a:custGeom>
              <a:pathLst>
                <a:path extrusionOk="0" h="195" w="23416">
                  <a:moveTo>
                    <a:pt x="0" y="1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1207300" y="2413825"/>
              <a:ext cx="585400" cy="25"/>
            </a:xfrm>
            <a:custGeom>
              <a:pathLst>
                <a:path extrusionOk="0" fill="none" h="1" w="23416">
                  <a:moveTo>
                    <a:pt x="0" y="1"/>
                  </a:moveTo>
                  <a:lnTo>
                    <a:pt x="23416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1792675" y="2413825"/>
              <a:ext cx="2925" cy="6475"/>
            </a:xfrm>
            <a:custGeom>
              <a:pathLst>
                <a:path extrusionOk="0" h="259" w="117">
                  <a:moveTo>
                    <a:pt x="1" y="1"/>
                  </a:moveTo>
                  <a:lnTo>
                    <a:pt x="1" y="259"/>
                  </a:lnTo>
                  <a:lnTo>
                    <a:pt x="116" y="259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1792675" y="2413825"/>
              <a:ext cx="25" cy="6475"/>
            </a:xfrm>
            <a:custGeom>
              <a:pathLst>
                <a:path extrusionOk="0" fill="none" h="259" w="1">
                  <a:moveTo>
                    <a:pt x="1" y="1"/>
                  </a:moveTo>
                  <a:lnTo>
                    <a:pt x="1" y="259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795575" y="2413825"/>
              <a:ext cx="585400" cy="4875"/>
            </a:xfrm>
            <a:custGeom>
              <a:pathLst>
                <a:path extrusionOk="0" h="195" w="23416">
                  <a:moveTo>
                    <a:pt x="0" y="1"/>
                  </a:moveTo>
                  <a:lnTo>
                    <a:pt x="0" y="194"/>
                  </a:lnTo>
                  <a:lnTo>
                    <a:pt x="23416" y="194"/>
                  </a:lnTo>
                  <a:lnTo>
                    <a:pt x="234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795575" y="2413825"/>
              <a:ext cx="585400" cy="25"/>
            </a:xfrm>
            <a:custGeom>
              <a:pathLst>
                <a:path extrusionOk="0" fill="none" h="1" w="23416">
                  <a:moveTo>
                    <a:pt x="0" y="1"/>
                  </a:moveTo>
                  <a:lnTo>
                    <a:pt x="23416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2380950" y="2413825"/>
              <a:ext cx="2925" cy="6475"/>
            </a:xfrm>
            <a:custGeom>
              <a:pathLst>
                <a:path extrusionOk="0" h="259" w="117">
                  <a:moveTo>
                    <a:pt x="1" y="1"/>
                  </a:moveTo>
                  <a:lnTo>
                    <a:pt x="1" y="259"/>
                  </a:lnTo>
                  <a:lnTo>
                    <a:pt x="116" y="259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2380950" y="2413825"/>
              <a:ext cx="25" cy="6475"/>
            </a:xfrm>
            <a:custGeom>
              <a:pathLst>
                <a:path extrusionOk="0" fill="none" h="259" w="1">
                  <a:moveTo>
                    <a:pt x="1" y="1"/>
                  </a:moveTo>
                  <a:lnTo>
                    <a:pt x="1" y="259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2383850" y="2413825"/>
              <a:ext cx="583475" cy="4875"/>
            </a:xfrm>
            <a:custGeom>
              <a:pathLst>
                <a:path extrusionOk="0" h="195" w="23339">
                  <a:moveTo>
                    <a:pt x="0" y="1"/>
                  </a:moveTo>
                  <a:lnTo>
                    <a:pt x="0" y="194"/>
                  </a:lnTo>
                  <a:lnTo>
                    <a:pt x="23339" y="194"/>
                  </a:lnTo>
                  <a:lnTo>
                    <a:pt x="2333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2383850" y="2413825"/>
              <a:ext cx="583475" cy="25"/>
            </a:xfrm>
            <a:custGeom>
              <a:pathLst>
                <a:path extrusionOk="0" fill="none" h="1" w="23339">
                  <a:moveTo>
                    <a:pt x="0" y="1"/>
                  </a:moveTo>
                  <a:lnTo>
                    <a:pt x="23339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2967300" y="2413825"/>
              <a:ext cx="6750" cy="6475"/>
            </a:xfrm>
            <a:custGeom>
              <a:pathLst>
                <a:path extrusionOk="0" h="259" w="270">
                  <a:moveTo>
                    <a:pt x="1" y="1"/>
                  </a:moveTo>
                  <a:lnTo>
                    <a:pt x="1" y="259"/>
                  </a:lnTo>
                  <a:lnTo>
                    <a:pt x="270" y="259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2967300" y="2413825"/>
              <a:ext cx="6750" cy="25"/>
            </a:xfrm>
            <a:custGeom>
              <a:pathLst>
                <a:path extrusionOk="0" fill="none" h="1" w="270">
                  <a:moveTo>
                    <a:pt x="1" y="1"/>
                  </a:moveTo>
                  <a:lnTo>
                    <a:pt x="270" y="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34600" y="2420275"/>
              <a:ext cx="6750" cy="478300"/>
            </a:xfrm>
            <a:custGeom>
              <a:pathLst>
                <a:path extrusionOk="0" h="19132" w="270">
                  <a:moveTo>
                    <a:pt x="0" y="1"/>
                  </a:moveTo>
                  <a:lnTo>
                    <a:pt x="0" y="19131"/>
                  </a:lnTo>
                  <a:lnTo>
                    <a:pt x="269" y="19131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34600" y="2420275"/>
              <a:ext cx="25" cy="478300"/>
            </a:xfrm>
            <a:custGeom>
              <a:pathLst>
                <a:path extrusionOk="0" fill="none" h="19132" w="1">
                  <a:moveTo>
                    <a:pt x="0" y="1"/>
                  </a:moveTo>
                  <a:lnTo>
                    <a:pt x="0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616125" y="24202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616125" y="24202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204400" y="24202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204400" y="24202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792675" y="24202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792675" y="24202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2380950" y="2420275"/>
              <a:ext cx="2925" cy="478300"/>
            </a:xfrm>
            <a:custGeom>
              <a:pathLst>
                <a:path extrusionOk="0" h="19132" w="117">
                  <a:moveTo>
                    <a:pt x="1" y="1"/>
                  </a:moveTo>
                  <a:lnTo>
                    <a:pt x="1" y="19131"/>
                  </a:lnTo>
                  <a:lnTo>
                    <a:pt x="116" y="19131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2380950" y="24202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2967300" y="2420275"/>
              <a:ext cx="6750" cy="478300"/>
            </a:xfrm>
            <a:custGeom>
              <a:pathLst>
                <a:path extrusionOk="0" h="19132" w="270">
                  <a:moveTo>
                    <a:pt x="1" y="1"/>
                  </a:moveTo>
                  <a:lnTo>
                    <a:pt x="1" y="19131"/>
                  </a:lnTo>
                  <a:lnTo>
                    <a:pt x="270" y="19131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2967300" y="2420275"/>
              <a:ext cx="25" cy="478300"/>
            </a:xfrm>
            <a:custGeom>
              <a:pathLst>
                <a:path extrusionOk="0" fill="none" h="19132" w="1">
                  <a:moveTo>
                    <a:pt x="1" y="1"/>
                  </a:moveTo>
                  <a:lnTo>
                    <a:pt x="1" y="19131"/>
                  </a:lnTo>
                </a:path>
              </a:pathLst>
            </a:custGeom>
            <a:noFill/>
            <a:ln cap="rnd" cmpd="sng" w="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34" name="Shape 234"/>
          <p:cNvSpPr txBox="1"/>
          <p:nvPr/>
        </p:nvSpPr>
        <p:spPr>
          <a:xfrm>
            <a:off x="1016000" y="1576387"/>
            <a:ext cx="117474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Causes of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WWI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2362200" y="1447800"/>
            <a:ext cx="14478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“The Great War”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(WWI)</a:t>
            </a:r>
            <a:r>
              <a:rPr b="0" baseline="0" i="0" lang="en-US" sz="1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3886200" y="1600200"/>
            <a:ext cx="1524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Stuck in  the Middle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5334000" y="1447800"/>
            <a:ext cx="1698625" cy="839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“The Great War: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Deux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WWII</a:t>
            </a:r>
            <a:r>
              <a:rPr b="1" baseline="0" i="0" lang="en-US" sz="1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6934200" y="1600200"/>
            <a:ext cx="1676399" cy="687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3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“Back in the USSR”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3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(and Communist China Too)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838200" y="2514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Q $100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898525" y="3241675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Q $200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898525" y="4003675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Q $300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898525" y="4765675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Q $400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898525" y="5527675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Q $500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2514600" y="2514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Q $100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5562600" y="2514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Q $100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4038600" y="2514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Q $100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7010400" y="2514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Q $100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514600" y="3276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Q $200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4038600" y="3276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/>
              </a:rPr>
              <a:t>Q $200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5562600" y="3276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/>
              </a:rPr>
              <a:t>Q $200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7010400" y="3276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5"/>
              </a:rPr>
              <a:t>Q $200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2514600" y="39624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6"/>
              </a:rPr>
              <a:t>Q $300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3962400" y="39624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7"/>
              </a:rPr>
              <a:t>Q $300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5538787" y="39624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8"/>
              </a:rPr>
              <a:t>Q $300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7010400" y="4038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9"/>
              </a:rPr>
              <a:t>Q $300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2514600" y="47244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0"/>
              </a:rPr>
              <a:t>Q $400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4038600" y="4800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1"/>
              </a:rPr>
              <a:t>Q $400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5562600" y="4800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2"/>
              </a:rPr>
              <a:t>Q $400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7010400" y="4800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3"/>
              </a:rPr>
              <a:t>Q $400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2514600" y="5562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4"/>
              </a:rPr>
              <a:t>Q $500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4038600" y="5562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5"/>
              </a:rPr>
              <a:t>Q $500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5562600" y="5562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6"/>
              </a:rPr>
              <a:t>Q $500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7010400" y="5562600"/>
            <a:ext cx="1090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7"/>
              </a:rPr>
              <a:t>Q $500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6765925" y="6324600"/>
            <a:ext cx="1995486" cy="466725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8"/>
              </a:rPr>
              <a:t>Final Jeopardy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$200 Question from “The Great War” (WWI) </a:t>
            </a:r>
          </a:p>
        </p:txBody>
      </p:sp>
      <p:pic>
        <p:nvPicPr>
          <p:cNvPr id="326" name="Shape 3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Shape 327"/>
          <p:cNvSpPr txBox="1"/>
          <p:nvPr/>
        </p:nvSpPr>
        <p:spPr>
          <a:xfrm>
            <a:off x="3016250" y="2590800"/>
            <a:ext cx="3422649" cy="1739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Germany: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Central Power or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Allied Power?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$200 Answer from “The Great War” (WWI) </a:t>
            </a:r>
          </a:p>
        </p:txBody>
      </p:sp>
      <p:pic>
        <p:nvPicPr>
          <p:cNvPr id="333" name="Shape 3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Shape 334"/>
          <p:cNvSpPr txBox="1"/>
          <p:nvPr/>
        </p:nvSpPr>
        <p:spPr>
          <a:xfrm>
            <a:off x="2209800" y="2133600"/>
            <a:ext cx="4419599" cy="3387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Central Power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(along with Austria-Hungary,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Ottoman Empire, and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Bulgaria)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(19)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$300 Question from “The Great War” (WWI) </a:t>
            </a:r>
          </a:p>
        </p:txBody>
      </p:sp>
      <p:pic>
        <p:nvPicPr>
          <p:cNvPr id="340" name="Shape 3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Shape 341"/>
          <p:cNvSpPr txBox="1"/>
          <p:nvPr/>
        </p:nvSpPr>
        <p:spPr>
          <a:xfrm>
            <a:off x="2438400" y="2286000"/>
            <a:ext cx="4032249" cy="283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came up with the Fourteen Points which helped with the peace treaty which ended WWI?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$300 Answer from “The Great War” (WWI) </a:t>
            </a:r>
          </a:p>
        </p:txBody>
      </p:sp>
      <p:pic>
        <p:nvPicPr>
          <p:cNvPr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Shape 348"/>
          <p:cNvSpPr txBox="1"/>
          <p:nvPr/>
        </p:nvSpPr>
        <p:spPr>
          <a:xfrm>
            <a:off x="2844800" y="2514600"/>
            <a:ext cx="344805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Woodrow Wilson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(36)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$100 Question from “The Great War:Part Deux” (WWII) </a:t>
            </a:r>
          </a:p>
        </p:txBody>
      </p:sp>
      <p:pic>
        <p:nvPicPr>
          <p:cNvPr id="354" name="Shape 3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Shape 355"/>
          <p:cNvSpPr txBox="1"/>
          <p:nvPr/>
        </p:nvSpPr>
        <p:spPr>
          <a:xfrm>
            <a:off x="889000" y="2743200"/>
            <a:ext cx="73945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Hitler lead what party in Germany?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$100 Answer from “The Great War:Part Deux” (WWII) </a:t>
            </a:r>
          </a:p>
        </p:txBody>
      </p:sp>
      <p:pic>
        <p:nvPicPr>
          <p:cNvPr id="361" name="Shape 3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Shape 362"/>
          <p:cNvSpPr txBox="1"/>
          <p:nvPr/>
        </p:nvSpPr>
        <p:spPr>
          <a:xfrm>
            <a:off x="1149350" y="2590800"/>
            <a:ext cx="6813549" cy="1739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Nazis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(the German Social Worker’s Party)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(77)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$200 Question from “The Great War:Part Deux” (WWII) </a:t>
            </a:r>
          </a:p>
        </p:txBody>
      </p:sp>
      <p:pic>
        <p:nvPicPr>
          <p:cNvPr id="368" name="Shape 3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Shape 369"/>
          <p:cNvSpPr txBox="1"/>
          <p:nvPr/>
        </p:nvSpPr>
        <p:spPr>
          <a:xfrm>
            <a:off x="1889125" y="331787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0" name="Shape 370"/>
          <p:cNvSpPr txBox="1"/>
          <p:nvPr/>
        </p:nvSpPr>
        <p:spPr>
          <a:xfrm>
            <a:off x="884237" y="2416175"/>
            <a:ext cx="7575550" cy="1739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name of the fascist leader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Italy who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 his Blackshirts?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$200 Answer from “The Great War:Part Deux” (WWII) </a:t>
            </a:r>
          </a:p>
        </p:txBody>
      </p:sp>
      <p:pic>
        <p:nvPicPr>
          <p:cNvPr id="376" name="Shape 3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Shape 377"/>
          <p:cNvSpPr txBox="1"/>
          <p:nvPr/>
        </p:nvSpPr>
        <p:spPr>
          <a:xfrm>
            <a:off x="2819400" y="2590800"/>
            <a:ext cx="3346449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Benito Mussolini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(74)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$300 Question from “The Great War:Part Deux” (WWII) </a:t>
            </a:r>
          </a:p>
        </p:txBody>
      </p:sp>
      <p:pic>
        <p:nvPicPr>
          <p:cNvPr id="383" name="Shape 3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Shape 384"/>
          <p:cNvSpPr txBox="1"/>
          <p:nvPr/>
        </p:nvSpPr>
        <p:spPr>
          <a:xfrm>
            <a:off x="1447800" y="2590800"/>
            <a:ext cx="62928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area did Japan invade first?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$300 Answer from “The Great War:Part Deux” (WWII) </a:t>
            </a:r>
          </a:p>
        </p:txBody>
      </p:sp>
      <p:pic>
        <p:nvPicPr>
          <p:cNvPr id="390" name="Shape 3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Shape 391"/>
          <p:cNvSpPr txBox="1"/>
          <p:nvPr/>
        </p:nvSpPr>
        <p:spPr>
          <a:xfrm>
            <a:off x="2209800" y="2209800"/>
            <a:ext cx="4267199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Manchuria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(81)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$100 Question from Causes of World War I</a:t>
            </a:r>
          </a:p>
        </p:txBody>
      </p:sp>
      <p:pic>
        <p:nvPicPr>
          <p:cNvPr id="270" name="Shape 2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Shape 271"/>
          <p:cNvSpPr txBox="1"/>
          <p:nvPr/>
        </p:nvSpPr>
        <p:spPr>
          <a:xfrm>
            <a:off x="488950" y="2667000"/>
            <a:ext cx="8399461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it called when a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stronger country takes over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weaker country for such things as raw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materials?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$400 Question from “The Great War:Part Deux” (WWII) </a:t>
            </a:r>
          </a:p>
        </p:txBody>
      </p:sp>
      <p:pic>
        <p:nvPicPr>
          <p:cNvPr id="397" name="Shape 3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Shape 398"/>
          <p:cNvSpPr txBox="1"/>
          <p:nvPr/>
        </p:nvSpPr>
        <p:spPr>
          <a:xfrm>
            <a:off x="2200275" y="2590800"/>
            <a:ext cx="4735511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emperor of Japan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WWII?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$400 Answer from “The Great War:Part Deux” (WWII) </a:t>
            </a:r>
          </a:p>
        </p:txBody>
      </p:sp>
      <p:pic>
        <p:nvPicPr>
          <p:cNvPr id="404" name="Shape 4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Shape 405"/>
          <p:cNvSpPr txBox="1"/>
          <p:nvPr/>
        </p:nvSpPr>
        <p:spPr>
          <a:xfrm>
            <a:off x="152400" y="2743200"/>
            <a:ext cx="8991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Hirohito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(73)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$500 Question from “The Great War:Part Deux” (WWII) </a:t>
            </a:r>
          </a:p>
        </p:txBody>
      </p:sp>
      <p:pic>
        <p:nvPicPr>
          <p:cNvPr id="411" name="Shape 4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2" name="Shape 412"/>
          <p:cNvSpPr txBox="1"/>
          <p:nvPr/>
        </p:nvSpPr>
        <p:spPr>
          <a:xfrm>
            <a:off x="215900" y="2438400"/>
            <a:ext cx="8718549" cy="1739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name of the Prime Minister of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Britain who came before Winston Churchill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basically gave Hitler whatever he wanted?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$500 Answer from “The Great War:Part Deux” (WWII) </a:t>
            </a:r>
          </a:p>
        </p:txBody>
      </p:sp>
      <p:pic>
        <p:nvPicPr>
          <p:cNvPr id="418" name="Shape 4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Shape 419"/>
          <p:cNvSpPr txBox="1"/>
          <p:nvPr/>
        </p:nvSpPr>
        <p:spPr>
          <a:xfrm>
            <a:off x="3181350" y="2362200"/>
            <a:ext cx="2546349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Chamberlain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(87)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China Too)</a:t>
            </a:r>
          </a:p>
        </p:txBody>
      </p:sp>
      <p:pic>
        <p:nvPicPr>
          <p:cNvPr id="425" name="Shape 4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Shape 426"/>
          <p:cNvSpPr txBox="1"/>
          <p:nvPr/>
        </p:nvSpPr>
        <p:spPr>
          <a:xfrm>
            <a:off x="2516186" y="2514600"/>
            <a:ext cx="4346575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Union of Soviet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Socialist Republics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(52)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$200 Question from Back in the USSR (and Communist China Too)</a:t>
            </a:r>
          </a:p>
        </p:txBody>
      </p:sp>
      <p:pic>
        <p:nvPicPr>
          <p:cNvPr id="432" name="Shape 4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Shape 433"/>
          <p:cNvSpPr txBox="1"/>
          <p:nvPr/>
        </p:nvSpPr>
        <p:spPr>
          <a:xfrm>
            <a:off x="0" y="2514600"/>
            <a:ext cx="8715374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defeated Leon Trotsky to become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leader of the USSR after Lenin’s death?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$200 Answer from Back in the USSR (and Communist China Too)</a:t>
            </a:r>
          </a:p>
        </p:txBody>
      </p:sp>
      <p:pic>
        <p:nvPicPr>
          <p:cNvPr id="439" name="Shape 4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Shape 440"/>
          <p:cNvSpPr txBox="1"/>
          <p:nvPr/>
        </p:nvSpPr>
        <p:spPr>
          <a:xfrm>
            <a:off x="0" y="2895600"/>
            <a:ext cx="914400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Joseph Stalin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(54)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China Too)</a:t>
            </a:r>
          </a:p>
        </p:txBody>
      </p:sp>
      <p:pic>
        <p:nvPicPr>
          <p:cNvPr id="446" name="Shape 4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47" name="Shape 447"/>
          <p:cNvSpPr txBox="1"/>
          <p:nvPr/>
        </p:nvSpPr>
        <p:spPr>
          <a:xfrm>
            <a:off x="3048000" y="2667000"/>
            <a:ext cx="27940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Mao Zedong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(69)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$400 Question from Back in the USSR (and Communist China Too)</a:t>
            </a:r>
          </a:p>
        </p:txBody>
      </p:sp>
      <p:pic>
        <p:nvPicPr>
          <p:cNvPr id="453" name="Shape 4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Shape 454"/>
          <p:cNvSpPr txBox="1"/>
          <p:nvPr/>
        </p:nvSpPr>
        <p:spPr>
          <a:xfrm>
            <a:off x="152400" y="2667000"/>
            <a:ext cx="8991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rules the economy in a command economy?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$400 Answer from Back in the USSR (and Communist China Too)</a:t>
            </a:r>
          </a:p>
        </p:txBody>
      </p:sp>
      <p:pic>
        <p:nvPicPr>
          <p:cNvPr id="460" name="Shape 4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Shape 461"/>
          <p:cNvSpPr txBox="1"/>
          <p:nvPr/>
        </p:nvSpPr>
        <p:spPr>
          <a:xfrm>
            <a:off x="2968625" y="2898775"/>
            <a:ext cx="3194049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government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(55)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$100 Answer from Causes of World War I</a:t>
            </a:r>
          </a:p>
        </p:txBody>
      </p:sp>
      <p:pic>
        <p:nvPicPr>
          <p:cNvPr id="277" name="Shape 2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Shape 278"/>
          <p:cNvSpPr txBox="1"/>
          <p:nvPr/>
        </p:nvSpPr>
        <p:spPr>
          <a:xfrm>
            <a:off x="3260725" y="2590800"/>
            <a:ext cx="2811461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Imperialism!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(9)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$500 Question from Back in the USSR (and Communist China Too)</a:t>
            </a:r>
          </a:p>
        </p:txBody>
      </p:sp>
      <p:pic>
        <p:nvPicPr>
          <p:cNvPr id="467" name="Shape 4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Shape 468"/>
          <p:cNvSpPr txBox="1"/>
          <p:nvPr/>
        </p:nvSpPr>
        <p:spPr>
          <a:xfrm>
            <a:off x="165100" y="2514600"/>
            <a:ext cx="8959849" cy="1739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Stalin’s slaughter of 8-13 million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 who were against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 form of the Communist government called? 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$500 Answer from Back in the USSR (and Communist China Too)</a:t>
            </a:r>
          </a:p>
        </p:txBody>
      </p:sp>
      <p:pic>
        <p:nvPicPr>
          <p:cNvPr id="474" name="Shape 4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Shape 475"/>
          <p:cNvSpPr txBox="1"/>
          <p:nvPr/>
        </p:nvSpPr>
        <p:spPr>
          <a:xfrm>
            <a:off x="2286000" y="2514600"/>
            <a:ext cx="45720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Great Purge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(57)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 Jeopardy Question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708150" y="2057400"/>
            <a:ext cx="591185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exact date of the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Stock Market Crash?</a:t>
            </a:r>
          </a:p>
        </p:txBody>
      </p:sp>
      <p:pic>
        <p:nvPicPr>
          <p:cNvPr id="482" name="Shape 4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7600" y="58674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Shape 4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84" name="Shape 484"/>
          <p:cNvSpPr txBox="1"/>
          <p:nvPr/>
        </p:nvSpPr>
        <p:spPr>
          <a:xfrm>
            <a:off x="2667000" y="2971800"/>
            <a:ext cx="3809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5" name="Shape 485"/>
          <p:cNvSpPr txBox="1"/>
          <p:nvPr/>
        </p:nvSpPr>
        <p:spPr>
          <a:xfrm>
            <a:off x="2438400" y="3048000"/>
            <a:ext cx="3581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6" name="Shape 486"/>
          <p:cNvSpPr txBox="1"/>
          <p:nvPr/>
        </p:nvSpPr>
        <p:spPr>
          <a:xfrm>
            <a:off x="2514600" y="36576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87" name="Shape 487"/>
          <p:cNvGrpSpPr/>
          <p:nvPr/>
        </p:nvGrpSpPr>
        <p:grpSpPr>
          <a:xfrm>
            <a:off x="3276600" y="3520904"/>
            <a:ext cx="2752399" cy="2373175"/>
            <a:chOff x="0" y="19550"/>
            <a:chExt cx="2977325" cy="2954375"/>
          </a:xfrm>
        </p:grpSpPr>
        <p:sp>
          <p:nvSpPr>
            <p:cNvPr id="488" name="Shape 488"/>
            <p:cNvSpPr/>
            <p:nvPr/>
          </p:nvSpPr>
          <p:spPr>
            <a:xfrm>
              <a:off x="17000" y="75675"/>
              <a:ext cx="2885500" cy="2830375"/>
            </a:xfrm>
            <a:custGeom>
              <a:pathLst>
                <a:path extrusionOk="0" h="113215" w="115420">
                  <a:moveTo>
                    <a:pt x="36826" y="14824"/>
                  </a:moveTo>
                  <a:lnTo>
                    <a:pt x="52381" y="5116"/>
                  </a:lnTo>
                  <a:lnTo>
                    <a:pt x="66984" y="0"/>
                  </a:lnTo>
                  <a:lnTo>
                    <a:pt x="83039" y="1462"/>
                  </a:lnTo>
                  <a:lnTo>
                    <a:pt x="97597" y="6421"/>
                  </a:lnTo>
                  <a:lnTo>
                    <a:pt x="106168" y="14668"/>
                  </a:lnTo>
                  <a:lnTo>
                    <a:pt x="113334" y="26725"/>
                  </a:lnTo>
                  <a:lnTo>
                    <a:pt x="115420" y="46455"/>
                  </a:lnTo>
                  <a:lnTo>
                    <a:pt x="110023" y="63837"/>
                  </a:lnTo>
                  <a:lnTo>
                    <a:pt x="94286" y="78139"/>
                  </a:lnTo>
                  <a:lnTo>
                    <a:pt x="74603" y="95677"/>
                  </a:lnTo>
                  <a:lnTo>
                    <a:pt x="65579" y="100583"/>
                  </a:lnTo>
                  <a:lnTo>
                    <a:pt x="52699" y="110135"/>
                  </a:lnTo>
                  <a:lnTo>
                    <a:pt x="39365" y="113215"/>
                  </a:lnTo>
                  <a:lnTo>
                    <a:pt x="21270" y="111231"/>
                  </a:lnTo>
                  <a:lnTo>
                    <a:pt x="9071" y="100792"/>
                  </a:lnTo>
                  <a:lnTo>
                    <a:pt x="1134" y="85446"/>
                  </a:lnTo>
                  <a:lnTo>
                    <a:pt x="0" y="73702"/>
                  </a:lnTo>
                  <a:lnTo>
                    <a:pt x="5261" y="60183"/>
                  </a:lnTo>
                  <a:lnTo>
                    <a:pt x="36826" y="14824"/>
                  </a:lnTo>
                  <a:lnTo>
                    <a:pt x="36826" y="14824"/>
                  </a:lnTo>
                  <a:lnTo>
                    <a:pt x="36826" y="14824"/>
                  </a:lnTo>
                  <a:close/>
                </a:path>
              </a:pathLst>
            </a:custGeom>
            <a:solidFill>
              <a:srgbClr val="BCDAB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196125" y="482800"/>
              <a:ext cx="2285750" cy="1930000"/>
            </a:xfrm>
            <a:custGeom>
              <a:pathLst>
                <a:path extrusionOk="0" h="77200" w="91430">
                  <a:moveTo>
                    <a:pt x="454" y="38783"/>
                  </a:moveTo>
                  <a:lnTo>
                    <a:pt x="1" y="72606"/>
                  </a:lnTo>
                  <a:lnTo>
                    <a:pt x="19275" y="74642"/>
                  </a:lnTo>
                  <a:lnTo>
                    <a:pt x="59683" y="77200"/>
                  </a:lnTo>
                  <a:lnTo>
                    <a:pt x="85216" y="74642"/>
                  </a:lnTo>
                  <a:lnTo>
                    <a:pt x="86033" y="69161"/>
                  </a:lnTo>
                  <a:lnTo>
                    <a:pt x="91429" y="21558"/>
                  </a:lnTo>
                  <a:lnTo>
                    <a:pt x="91339" y="1671"/>
                  </a:lnTo>
                  <a:lnTo>
                    <a:pt x="78550" y="940"/>
                  </a:lnTo>
                  <a:lnTo>
                    <a:pt x="47121" y="731"/>
                  </a:lnTo>
                  <a:lnTo>
                    <a:pt x="23810" y="784"/>
                  </a:lnTo>
                  <a:lnTo>
                    <a:pt x="409" y="1"/>
                  </a:lnTo>
                  <a:lnTo>
                    <a:pt x="454" y="38783"/>
                  </a:lnTo>
                  <a:lnTo>
                    <a:pt x="454" y="38783"/>
                  </a:lnTo>
                  <a:lnTo>
                    <a:pt x="454" y="38783"/>
                  </a:lnTo>
                  <a:close/>
                </a:path>
              </a:pathLst>
            </a:custGeom>
            <a:solidFill>
              <a:srgbClr val="FFFAF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675725" y="491950"/>
              <a:ext cx="1663300" cy="1851700"/>
            </a:xfrm>
            <a:custGeom>
              <a:pathLst>
                <a:path extrusionOk="0" h="74068" w="66532">
                  <a:moveTo>
                    <a:pt x="66531" y="1253"/>
                  </a:moveTo>
                  <a:lnTo>
                    <a:pt x="26985" y="51205"/>
                  </a:lnTo>
                  <a:lnTo>
                    <a:pt x="23991" y="52875"/>
                  </a:lnTo>
                  <a:lnTo>
                    <a:pt x="20635" y="48125"/>
                  </a:lnTo>
                  <a:lnTo>
                    <a:pt x="15420" y="41340"/>
                  </a:lnTo>
                  <a:lnTo>
                    <a:pt x="8118" y="59609"/>
                  </a:lnTo>
                  <a:lnTo>
                    <a:pt x="13379" y="67647"/>
                  </a:lnTo>
                  <a:lnTo>
                    <a:pt x="17914" y="70048"/>
                  </a:lnTo>
                  <a:lnTo>
                    <a:pt x="14921" y="74067"/>
                  </a:lnTo>
                  <a:lnTo>
                    <a:pt x="1406" y="74067"/>
                  </a:lnTo>
                  <a:lnTo>
                    <a:pt x="0" y="63680"/>
                  </a:lnTo>
                  <a:lnTo>
                    <a:pt x="8118" y="36955"/>
                  </a:lnTo>
                  <a:lnTo>
                    <a:pt x="11112" y="31840"/>
                  </a:lnTo>
                  <a:lnTo>
                    <a:pt x="26667" y="35650"/>
                  </a:lnTo>
                  <a:lnTo>
                    <a:pt x="57642" y="0"/>
                  </a:lnTo>
                  <a:lnTo>
                    <a:pt x="66531" y="1253"/>
                  </a:lnTo>
                  <a:lnTo>
                    <a:pt x="66531" y="1253"/>
                  </a:lnTo>
                  <a:lnTo>
                    <a:pt x="66531" y="1253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521525" y="844275"/>
              <a:ext cx="1653100" cy="1320600"/>
            </a:xfrm>
            <a:custGeom>
              <a:pathLst>
                <a:path extrusionOk="0" h="52824" w="66124">
                  <a:moveTo>
                    <a:pt x="545" y="0"/>
                  </a:moveTo>
                  <a:lnTo>
                    <a:pt x="10386" y="11588"/>
                  </a:lnTo>
                  <a:lnTo>
                    <a:pt x="15828" y="5846"/>
                  </a:lnTo>
                  <a:lnTo>
                    <a:pt x="18096" y="8613"/>
                  </a:lnTo>
                  <a:lnTo>
                    <a:pt x="26168" y="19365"/>
                  </a:lnTo>
                  <a:lnTo>
                    <a:pt x="34105" y="23958"/>
                  </a:lnTo>
                  <a:lnTo>
                    <a:pt x="38867" y="27978"/>
                  </a:lnTo>
                  <a:lnTo>
                    <a:pt x="42450" y="24898"/>
                  </a:lnTo>
                  <a:lnTo>
                    <a:pt x="50069" y="32571"/>
                  </a:lnTo>
                  <a:lnTo>
                    <a:pt x="55692" y="29230"/>
                  </a:lnTo>
                  <a:lnTo>
                    <a:pt x="66123" y="52301"/>
                  </a:lnTo>
                  <a:lnTo>
                    <a:pt x="62223" y="52823"/>
                  </a:lnTo>
                  <a:lnTo>
                    <a:pt x="53651" y="35129"/>
                  </a:lnTo>
                  <a:lnTo>
                    <a:pt x="49252" y="37530"/>
                  </a:lnTo>
                  <a:lnTo>
                    <a:pt x="41543" y="29961"/>
                  </a:lnTo>
                  <a:lnTo>
                    <a:pt x="38413" y="33458"/>
                  </a:lnTo>
                  <a:lnTo>
                    <a:pt x="33017" y="26881"/>
                  </a:lnTo>
                  <a:lnTo>
                    <a:pt x="18413" y="17016"/>
                  </a:lnTo>
                  <a:lnTo>
                    <a:pt x="15057" y="11483"/>
                  </a:lnTo>
                  <a:lnTo>
                    <a:pt x="9524" y="16808"/>
                  </a:lnTo>
                  <a:lnTo>
                    <a:pt x="1" y="5115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4DC0E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337850" y="148750"/>
              <a:ext cx="2054450" cy="2300600"/>
            </a:xfrm>
            <a:custGeom>
              <a:pathLst>
                <a:path extrusionOk="0" h="92024" w="82178">
                  <a:moveTo>
                    <a:pt x="26350" y="31684"/>
                  </a:moveTo>
                  <a:lnTo>
                    <a:pt x="11384" y="66238"/>
                  </a:lnTo>
                  <a:lnTo>
                    <a:pt x="1" y="63211"/>
                  </a:lnTo>
                  <a:lnTo>
                    <a:pt x="1452" y="73702"/>
                  </a:lnTo>
                  <a:lnTo>
                    <a:pt x="5760" y="92023"/>
                  </a:lnTo>
                  <a:lnTo>
                    <a:pt x="26894" y="81375"/>
                  </a:lnTo>
                  <a:lnTo>
                    <a:pt x="30341" y="77147"/>
                  </a:lnTo>
                  <a:lnTo>
                    <a:pt x="19230" y="70779"/>
                  </a:lnTo>
                  <a:lnTo>
                    <a:pt x="18413" y="68326"/>
                  </a:lnTo>
                  <a:lnTo>
                    <a:pt x="24944" y="49953"/>
                  </a:lnTo>
                  <a:lnTo>
                    <a:pt x="30976" y="62741"/>
                  </a:lnTo>
                  <a:lnTo>
                    <a:pt x="33515" y="61853"/>
                  </a:lnTo>
                  <a:lnTo>
                    <a:pt x="52563" y="40244"/>
                  </a:lnTo>
                  <a:lnTo>
                    <a:pt x="76237" y="9500"/>
                  </a:lnTo>
                  <a:lnTo>
                    <a:pt x="82178" y="1671"/>
                  </a:lnTo>
                  <a:lnTo>
                    <a:pt x="73379" y="0"/>
                  </a:lnTo>
                  <a:lnTo>
                    <a:pt x="70477" y="4594"/>
                  </a:lnTo>
                  <a:lnTo>
                    <a:pt x="37960" y="41131"/>
                  </a:lnTo>
                  <a:lnTo>
                    <a:pt x="33833" y="44994"/>
                  </a:lnTo>
                  <a:lnTo>
                    <a:pt x="31928" y="42697"/>
                  </a:lnTo>
                  <a:lnTo>
                    <a:pt x="27393" y="31945"/>
                  </a:lnTo>
                  <a:lnTo>
                    <a:pt x="26350" y="31684"/>
                  </a:lnTo>
                  <a:lnTo>
                    <a:pt x="26350" y="31684"/>
                  </a:lnTo>
                  <a:lnTo>
                    <a:pt x="26350" y="31684"/>
                  </a:lnTo>
                  <a:close/>
                </a:path>
              </a:pathLst>
            </a:custGeom>
            <a:solidFill>
              <a:srgbClr val="FF1A1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195000" y="463225"/>
              <a:ext cx="1692775" cy="77025"/>
            </a:xfrm>
            <a:custGeom>
              <a:pathLst>
                <a:path extrusionOk="0" h="3081" w="67711">
                  <a:moveTo>
                    <a:pt x="0" y="1"/>
                  </a:moveTo>
                  <a:lnTo>
                    <a:pt x="67710" y="627"/>
                  </a:lnTo>
                  <a:lnTo>
                    <a:pt x="65216" y="2872"/>
                  </a:lnTo>
                  <a:lnTo>
                    <a:pt x="32880" y="3080"/>
                  </a:lnTo>
                  <a:lnTo>
                    <a:pt x="681" y="1358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766425" y="1358400"/>
              <a:ext cx="227925" cy="542875"/>
            </a:xfrm>
            <a:custGeom>
              <a:pathLst>
                <a:path extrusionOk="0" h="21715" w="9117">
                  <a:moveTo>
                    <a:pt x="9116" y="1462"/>
                  </a:moveTo>
                  <a:lnTo>
                    <a:pt x="7892" y="4959"/>
                  </a:lnTo>
                  <a:lnTo>
                    <a:pt x="5760" y="10231"/>
                  </a:lnTo>
                  <a:lnTo>
                    <a:pt x="3447" y="15868"/>
                  </a:lnTo>
                  <a:lnTo>
                    <a:pt x="1815" y="20723"/>
                  </a:lnTo>
                  <a:lnTo>
                    <a:pt x="499" y="21714"/>
                  </a:lnTo>
                  <a:lnTo>
                    <a:pt x="1" y="20357"/>
                  </a:lnTo>
                  <a:lnTo>
                    <a:pt x="1815" y="14877"/>
                  </a:lnTo>
                  <a:lnTo>
                    <a:pt x="3629" y="9292"/>
                  </a:lnTo>
                  <a:lnTo>
                    <a:pt x="5352" y="5064"/>
                  </a:lnTo>
                  <a:lnTo>
                    <a:pt x="7075" y="888"/>
                  </a:lnTo>
                  <a:lnTo>
                    <a:pt x="8436" y="1"/>
                  </a:lnTo>
                  <a:lnTo>
                    <a:pt x="9116" y="1462"/>
                  </a:lnTo>
                  <a:lnTo>
                    <a:pt x="9116" y="1462"/>
                  </a:lnTo>
                  <a:lnTo>
                    <a:pt x="9116" y="14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993175" y="882100"/>
              <a:ext cx="190500" cy="431950"/>
            </a:xfrm>
            <a:custGeom>
              <a:pathLst>
                <a:path extrusionOk="0" h="17278" w="7620">
                  <a:moveTo>
                    <a:pt x="5534" y="16652"/>
                  </a:moveTo>
                  <a:lnTo>
                    <a:pt x="4491" y="13937"/>
                  </a:lnTo>
                  <a:lnTo>
                    <a:pt x="2631" y="8979"/>
                  </a:lnTo>
                  <a:lnTo>
                    <a:pt x="863" y="4124"/>
                  </a:lnTo>
                  <a:lnTo>
                    <a:pt x="1" y="1619"/>
                  </a:lnTo>
                  <a:lnTo>
                    <a:pt x="681" y="1"/>
                  </a:lnTo>
                  <a:lnTo>
                    <a:pt x="2087" y="836"/>
                  </a:lnTo>
                  <a:lnTo>
                    <a:pt x="3221" y="3655"/>
                  </a:lnTo>
                  <a:lnTo>
                    <a:pt x="5035" y="8457"/>
                  </a:lnTo>
                  <a:lnTo>
                    <a:pt x="6804" y="13207"/>
                  </a:lnTo>
                  <a:lnTo>
                    <a:pt x="7620" y="15660"/>
                  </a:lnTo>
                  <a:lnTo>
                    <a:pt x="6894" y="17278"/>
                  </a:lnTo>
                  <a:lnTo>
                    <a:pt x="5534" y="16652"/>
                  </a:lnTo>
                  <a:lnTo>
                    <a:pt x="5534" y="16652"/>
                  </a:lnTo>
                  <a:lnTo>
                    <a:pt x="5534" y="166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604300" y="882100"/>
              <a:ext cx="437675" cy="950025"/>
            </a:xfrm>
            <a:custGeom>
              <a:pathLst>
                <a:path extrusionOk="0" h="38001" w="17507">
                  <a:moveTo>
                    <a:pt x="17506" y="471"/>
                  </a:moveTo>
                  <a:lnTo>
                    <a:pt x="15692" y="5273"/>
                  </a:lnTo>
                  <a:lnTo>
                    <a:pt x="13470" y="9709"/>
                  </a:lnTo>
                  <a:lnTo>
                    <a:pt x="11111" y="14094"/>
                  </a:lnTo>
                  <a:lnTo>
                    <a:pt x="8889" y="18687"/>
                  </a:lnTo>
                  <a:lnTo>
                    <a:pt x="7302" y="22915"/>
                  </a:lnTo>
                  <a:lnTo>
                    <a:pt x="5125" y="28866"/>
                  </a:lnTo>
                  <a:lnTo>
                    <a:pt x="2903" y="34555"/>
                  </a:lnTo>
                  <a:lnTo>
                    <a:pt x="1134" y="37948"/>
                  </a:lnTo>
                  <a:lnTo>
                    <a:pt x="91" y="38000"/>
                  </a:lnTo>
                  <a:lnTo>
                    <a:pt x="0" y="36278"/>
                  </a:lnTo>
                  <a:lnTo>
                    <a:pt x="1179" y="33250"/>
                  </a:lnTo>
                  <a:lnTo>
                    <a:pt x="2313" y="30379"/>
                  </a:lnTo>
                  <a:lnTo>
                    <a:pt x="3674" y="27091"/>
                  </a:lnTo>
                  <a:lnTo>
                    <a:pt x="4989" y="23750"/>
                  </a:lnTo>
                  <a:lnTo>
                    <a:pt x="6213" y="20775"/>
                  </a:lnTo>
                  <a:lnTo>
                    <a:pt x="7619" y="17382"/>
                  </a:lnTo>
                  <a:lnTo>
                    <a:pt x="9706" y="12946"/>
                  </a:lnTo>
                  <a:lnTo>
                    <a:pt x="11792" y="8822"/>
                  </a:lnTo>
                  <a:lnTo>
                    <a:pt x="13787" y="4699"/>
                  </a:lnTo>
                  <a:lnTo>
                    <a:pt x="15511" y="1"/>
                  </a:lnTo>
                  <a:lnTo>
                    <a:pt x="17506" y="471"/>
                  </a:lnTo>
                  <a:lnTo>
                    <a:pt x="17506" y="471"/>
                  </a:lnTo>
                  <a:lnTo>
                    <a:pt x="17506" y="4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773225" y="1872550"/>
              <a:ext cx="335625" cy="216625"/>
            </a:xfrm>
            <a:custGeom>
              <a:pathLst>
                <a:path extrusionOk="0" h="8665" w="13425">
                  <a:moveTo>
                    <a:pt x="1679" y="52"/>
                  </a:moveTo>
                  <a:lnTo>
                    <a:pt x="5171" y="3132"/>
                  </a:lnTo>
                  <a:lnTo>
                    <a:pt x="9252" y="4959"/>
                  </a:lnTo>
                  <a:lnTo>
                    <a:pt x="13107" y="7308"/>
                  </a:lnTo>
                  <a:lnTo>
                    <a:pt x="13425" y="8613"/>
                  </a:lnTo>
                  <a:lnTo>
                    <a:pt x="11837" y="8665"/>
                  </a:lnTo>
                  <a:lnTo>
                    <a:pt x="9026" y="7308"/>
                  </a:lnTo>
                  <a:lnTo>
                    <a:pt x="5443" y="5429"/>
                  </a:lnTo>
                  <a:lnTo>
                    <a:pt x="1" y="1148"/>
                  </a:lnTo>
                  <a:lnTo>
                    <a:pt x="409" y="0"/>
                  </a:lnTo>
                  <a:lnTo>
                    <a:pt x="1679" y="52"/>
                  </a:lnTo>
                  <a:lnTo>
                    <a:pt x="1679" y="52"/>
                  </a:lnTo>
                  <a:lnTo>
                    <a:pt x="1679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477300" y="2077425"/>
              <a:ext cx="631550" cy="388875"/>
            </a:xfrm>
            <a:custGeom>
              <a:pathLst>
                <a:path extrusionOk="0" h="15555" w="25262">
                  <a:moveTo>
                    <a:pt x="25262" y="626"/>
                  </a:moveTo>
                  <a:lnTo>
                    <a:pt x="24037" y="2140"/>
                  </a:lnTo>
                  <a:lnTo>
                    <a:pt x="22178" y="3810"/>
                  </a:lnTo>
                  <a:lnTo>
                    <a:pt x="19910" y="5533"/>
                  </a:lnTo>
                  <a:lnTo>
                    <a:pt x="17371" y="7255"/>
                  </a:lnTo>
                  <a:lnTo>
                    <a:pt x="14786" y="8873"/>
                  </a:lnTo>
                  <a:lnTo>
                    <a:pt x="12337" y="10283"/>
                  </a:lnTo>
                  <a:lnTo>
                    <a:pt x="8300" y="12423"/>
                  </a:lnTo>
                  <a:lnTo>
                    <a:pt x="4808" y="14145"/>
                  </a:lnTo>
                  <a:lnTo>
                    <a:pt x="1271" y="15555"/>
                  </a:lnTo>
                  <a:lnTo>
                    <a:pt x="1" y="14824"/>
                  </a:lnTo>
                  <a:lnTo>
                    <a:pt x="681" y="13362"/>
                  </a:lnTo>
                  <a:lnTo>
                    <a:pt x="5987" y="10805"/>
                  </a:lnTo>
                  <a:lnTo>
                    <a:pt x="11293" y="8247"/>
                  </a:lnTo>
                  <a:lnTo>
                    <a:pt x="15829" y="6107"/>
                  </a:lnTo>
                  <a:lnTo>
                    <a:pt x="20273" y="3706"/>
                  </a:lnTo>
                  <a:lnTo>
                    <a:pt x="22541" y="1827"/>
                  </a:lnTo>
                  <a:lnTo>
                    <a:pt x="24763" y="0"/>
                  </a:lnTo>
                  <a:lnTo>
                    <a:pt x="25262" y="626"/>
                  </a:lnTo>
                  <a:lnTo>
                    <a:pt x="25262" y="626"/>
                  </a:lnTo>
                  <a:lnTo>
                    <a:pt x="25262" y="6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300450" y="1685950"/>
              <a:ext cx="205225" cy="773825"/>
            </a:xfrm>
            <a:custGeom>
              <a:pathLst>
                <a:path extrusionOk="0" h="30953" w="8209">
                  <a:moveTo>
                    <a:pt x="1043" y="4593"/>
                  </a:moveTo>
                  <a:lnTo>
                    <a:pt x="0" y="1357"/>
                  </a:lnTo>
                  <a:lnTo>
                    <a:pt x="590" y="0"/>
                  </a:lnTo>
                  <a:lnTo>
                    <a:pt x="2494" y="1044"/>
                  </a:lnTo>
                  <a:lnTo>
                    <a:pt x="2767" y="4228"/>
                  </a:lnTo>
                  <a:lnTo>
                    <a:pt x="3810" y="13362"/>
                  </a:lnTo>
                  <a:lnTo>
                    <a:pt x="4807" y="17695"/>
                  </a:lnTo>
                  <a:lnTo>
                    <a:pt x="6077" y="22236"/>
                  </a:lnTo>
                  <a:lnTo>
                    <a:pt x="7211" y="26046"/>
                  </a:lnTo>
                  <a:lnTo>
                    <a:pt x="8209" y="29439"/>
                  </a:lnTo>
                  <a:lnTo>
                    <a:pt x="7574" y="30953"/>
                  </a:lnTo>
                  <a:lnTo>
                    <a:pt x="6304" y="30170"/>
                  </a:lnTo>
                  <a:lnTo>
                    <a:pt x="2857" y="17851"/>
                  </a:lnTo>
                  <a:lnTo>
                    <a:pt x="1043" y="4593"/>
                  </a:lnTo>
                  <a:lnTo>
                    <a:pt x="1043" y="4593"/>
                  </a:lnTo>
                  <a:lnTo>
                    <a:pt x="1043" y="45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337850" y="1691150"/>
              <a:ext cx="273275" cy="147500"/>
            </a:xfrm>
            <a:custGeom>
              <a:pathLst>
                <a:path extrusionOk="0" h="5900" w="10931">
                  <a:moveTo>
                    <a:pt x="726" y="1"/>
                  </a:moveTo>
                  <a:lnTo>
                    <a:pt x="2722" y="836"/>
                  </a:lnTo>
                  <a:lnTo>
                    <a:pt x="10568" y="3863"/>
                  </a:lnTo>
                  <a:lnTo>
                    <a:pt x="10930" y="5899"/>
                  </a:lnTo>
                  <a:lnTo>
                    <a:pt x="5171" y="3602"/>
                  </a:lnTo>
                  <a:lnTo>
                    <a:pt x="1" y="1515"/>
                  </a:lnTo>
                  <a:lnTo>
                    <a:pt x="91" y="627"/>
                  </a:lnTo>
                  <a:lnTo>
                    <a:pt x="726" y="1"/>
                  </a:lnTo>
                  <a:lnTo>
                    <a:pt x="726" y="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166650" y="463225"/>
              <a:ext cx="288000" cy="1885625"/>
            </a:xfrm>
            <a:custGeom>
              <a:pathLst>
                <a:path extrusionOk="0" h="75425" w="11520">
                  <a:moveTo>
                    <a:pt x="2268" y="784"/>
                  </a:moveTo>
                  <a:lnTo>
                    <a:pt x="2676" y="28552"/>
                  </a:lnTo>
                  <a:lnTo>
                    <a:pt x="1951" y="58513"/>
                  </a:lnTo>
                  <a:lnTo>
                    <a:pt x="2268" y="63733"/>
                  </a:lnTo>
                  <a:lnTo>
                    <a:pt x="3175" y="72189"/>
                  </a:lnTo>
                  <a:lnTo>
                    <a:pt x="11066" y="73337"/>
                  </a:lnTo>
                  <a:lnTo>
                    <a:pt x="11520" y="75425"/>
                  </a:lnTo>
                  <a:lnTo>
                    <a:pt x="590" y="74538"/>
                  </a:lnTo>
                  <a:lnTo>
                    <a:pt x="1" y="58304"/>
                  </a:lnTo>
                  <a:lnTo>
                    <a:pt x="590" y="40349"/>
                  </a:lnTo>
                  <a:lnTo>
                    <a:pt x="500" y="22393"/>
                  </a:lnTo>
                  <a:lnTo>
                    <a:pt x="500" y="11536"/>
                  </a:lnTo>
                  <a:lnTo>
                    <a:pt x="772" y="993"/>
                  </a:lnTo>
                  <a:lnTo>
                    <a:pt x="1407" y="1"/>
                  </a:lnTo>
                  <a:lnTo>
                    <a:pt x="2268" y="784"/>
                  </a:lnTo>
                  <a:lnTo>
                    <a:pt x="2268" y="784"/>
                  </a:lnTo>
                  <a:lnTo>
                    <a:pt x="2268" y="7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684800" y="2318825"/>
              <a:ext cx="1692775" cy="117475"/>
            </a:xfrm>
            <a:custGeom>
              <a:pathLst>
                <a:path extrusionOk="0" h="4699" w="67711">
                  <a:moveTo>
                    <a:pt x="2177" y="157"/>
                  </a:moveTo>
                  <a:lnTo>
                    <a:pt x="20318" y="1149"/>
                  </a:lnTo>
                  <a:lnTo>
                    <a:pt x="37461" y="2140"/>
                  </a:lnTo>
                  <a:lnTo>
                    <a:pt x="52563" y="731"/>
                  </a:lnTo>
                  <a:lnTo>
                    <a:pt x="66531" y="0"/>
                  </a:lnTo>
                  <a:lnTo>
                    <a:pt x="67710" y="1201"/>
                  </a:lnTo>
                  <a:lnTo>
                    <a:pt x="66622" y="2506"/>
                  </a:lnTo>
                  <a:lnTo>
                    <a:pt x="57279" y="3863"/>
                  </a:lnTo>
                  <a:lnTo>
                    <a:pt x="37461" y="4698"/>
                  </a:lnTo>
                  <a:lnTo>
                    <a:pt x="0" y="2767"/>
                  </a:lnTo>
                  <a:lnTo>
                    <a:pt x="2177" y="157"/>
                  </a:lnTo>
                  <a:lnTo>
                    <a:pt x="2177" y="157"/>
                  </a:lnTo>
                  <a:lnTo>
                    <a:pt x="2177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2326525" y="498475"/>
              <a:ext cx="209775" cy="1888225"/>
            </a:xfrm>
            <a:custGeom>
              <a:pathLst>
                <a:path extrusionOk="0" h="75529" w="8391">
                  <a:moveTo>
                    <a:pt x="8254" y="1462"/>
                  </a:moveTo>
                  <a:lnTo>
                    <a:pt x="8390" y="6681"/>
                  </a:lnTo>
                  <a:lnTo>
                    <a:pt x="8163" y="12997"/>
                  </a:lnTo>
                  <a:lnTo>
                    <a:pt x="6848" y="27560"/>
                  </a:lnTo>
                  <a:lnTo>
                    <a:pt x="5125" y="42384"/>
                  </a:lnTo>
                  <a:lnTo>
                    <a:pt x="3764" y="54650"/>
                  </a:lnTo>
                  <a:lnTo>
                    <a:pt x="3039" y="65089"/>
                  </a:lnTo>
                  <a:lnTo>
                    <a:pt x="2177" y="74432"/>
                  </a:lnTo>
                  <a:lnTo>
                    <a:pt x="907" y="75529"/>
                  </a:lnTo>
                  <a:lnTo>
                    <a:pt x="0" y="74015"/>
                  </a:lnTo>
                  <a:lnTo>
                    <a:pt x="408" y="62949"/>
                  </a:lnTo>
                  <a:lnTo>
                    <a:pt x="2313" y="47603"/>
                  </a:lnTo>
                  <a:lnTo>
                    <a:pt x="4490" y="31736"/>
                  </a:lnTo>
                  <a:lnTo>
                    <a:pt x="5805" y="19052"/>
                  </a:lnTo>
                  <a:lnTo>
                    <a:pt x="6123" y="1044"/>
                  </a:lnTo>
                  <a:lnTo>
                    <a:pt x="7347" y="0"/>
                  </a:lnTo>
                  <a:lnTo>
                    <a:pt x="8254" y="1462"/>
                  </a:lnTo>
                  <a:lnTo>
                    <a:pt x="8254" y="1462"/>
                  </a:lnTo>
                  <a:lnTo>
                    <a:pt x="8254" y="14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2151925" y="489325"/>
              <a:ext cx="350350" cy="50925"/>
            </a:xfrm>
            <a:custGeom>
              <a:pathLst>
                <a:path extrusionOk="0" h="2037" w="14014">
                  <a:moveTo>
                    <a:pt x="1678" y="1"/>
                  </a:moveTo>
                  <a:lnTo>
                    <a:pt x="10658" y="210"/>
                  </a:lnTo>
                  <a:lnTo>
                    <a:pt x="13107" y="105"/>
                  </a:lnTo>
                  <a:lnTo>
                    <a:pt x="14014" y="992"/>
                  </a:lnTo>
                  <a:lnTo>
                    <a:pt x="13243" y="2036"/>
                  </a:lnTo>
                  <a:lnTo>
                    <a:pt x="0" y="1932"/>
                  </a:lnTo>
                  <a:lnTo>
                    <a:pt x="680" y="940"/>
                  </a:lnTo>
                  <a:lnTo>
                    <a:pt x="1678" y="1"/>
                  </a:lnTo>
                  <a:lnTo>
                    <a:pt x="1678" y="1"/>
                  </a:lnTo>
                  <a:lnTo>
                    <a:pt x="167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486375" y="602850"/>
              <a:ext cx="70325" cy="1180975"/>
            </a:xfrm>
            <a:custGeom>
              <a:pathLst>
                <a:path extrusionOk="0" h="47239" w="2813">
                  <a:moveTo>
                    <a:pt x="1" y="45934"/>
                  </a:moveTo>
                  <a:lnTo>
                    <a:pt x="636" y="36016"/>
                  </a:lnTo>
                  <a:lnTo>
                    <a:pt x="636" y="1254"/>
                  </a:lnTo>
                  <a:lnTo>
                    <a:pt x="1724" y="1"/>
                  </a:lnTo>
                  <a:lnTo>
                    <a:pt x="2813" y="1254"/>
                  </a:lnTo>
                  <a:lnTo>
                    <a:pt x="2042" y="47239"/>
                  </a:lnTo>
                  <a:lnTo>
                    <a:pt x="1" y="45934"/>
                  </a:lnTo>
                  <a:lnTo>
                    <a:pt x="1" y="45934"/>
                  </a:lnTo>
                  <a:lnTo>
                    <a:pt x="1" y="459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1010200" y="2143975"/>
              <a:ext cx="1198425" cy="62650"/>
            </a:xfrm>
            <a:custGeom>
              <a:pathLst>
                <a:path extrusionOk="0" h="2506" w="47937">
                  <a:moveTo>
                    <a:pt x="1361" y="157"/>
                  </a:moveTo>
                  <a:lnTo>
                    <a:pt x="12336" y="574"/>
                  </a:lnTo>
                  <a:lnTo>
                    <a:pt x="34104" y="0"/>
                  </a:lnTo>
                  <a:lnTo>
                    <a:pt x="46894" y="261"/>
                  </a:lnTo>
                  <a:lnTo>
                    <a:pt x="47937" y="1879"/>
                  </a:lnTo>
                  <a:lnTo>
                    <a:pt x="46576" y="2505"/>
                  </a:lnTo>
                  <a:lnTo>
                    <a:pt x="33968" y="2140"/>
                  </a:lnTo>
                  <a:lnTo>
                    <a:pt x="12744" y="2244"/>
                  </a:lnTo>
                  <a:lnTo>
                    <a:pt x="0" y="1566"/>
                  </a:lnTo>
                  <a:lnTo>
                    <a:pt x="1361" y="157"/>
                  </a:lnTo>
                  <a:lnTo>
                    <a:pt x="1361" y="157"/>
                  </a:lnTo>
                  <a:lnTo>
                    <a:pt x="1361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791375" y="19550"/>
              <a:ext cx="2185950" cy="2172725"/>
            </a:xfrm>
            <a:custGeom>
              <a:pathLst>
                <a:path extrusionOk="0" h="86909" w="87438">
                  <a:moveTo>
                    <a:pt x="0" y="19314"/>
                  </a:moveTo>
                  <a:lnTo>
                    <a:pt x="3130" y="15869"/>
                  </a:lnTo>
                  <a:lnTo>
                    <a:pt x="9706" y="10127"/>
                  </a:lnTo>
                  <a:lnTo>
                    <a:pt x="13198" y="7830"/>
                  </a:lnTo>
                  <a:lnTo>
                    <a:pt x="20681" y="4229"/>
                  </a:lnTo>
                  <a:lnTo>
                    <a:pt x="28799" y="1671"/>
                  </a:lnTo>
                  <a:lnTo>
                    <a:pt x="35284" y="471"/>
                  </a:lnTo>
                  <a:lnTo>
                    <a:pt x="44672" y="1"/>
                  </a:lnTo>
                  <a:lnTo>
                    <a:pt x="52517" y="784"/>
                  </a:lnTo>
                  <a:lnTo>
                    <a:pt x="60363" y="3081"/>
                  </a:lnTo>
                  <a:lnTo>
                    <a:pt x="66304" y="5638"/>
                  </a:lnTo>
                  <a:lnTo>
                    <a:pt x="73107" y="10231"/>
                  </a:lnTo>
                  <a:lnTo>
                    <a:pt x="77597" y="14825"/>
                  </a:lnTo>
                  <a:lnTo>
                    <a:pt x="80771" y="18792"/>
                  </a:lnTo>
                  <a:lnTo>
                    <a:pt x="83175" y="23072"/>
                  </a:lnTo>
                  <a:lnTo>
                    <a:pt x="85579" y="29022"/>
                  </a:lnTo>
                  <a:lnTo>
                    <a:pt x="87166" y="37269"/>
                  </a:lnTo>
                  <a:lnTo>
                    <a:pt x="87438" y="43846"/>
                  </a:lnTo>
                  <a:lnTo>
                    <a:pt x="87030" y="52145"/>
                  </a:lnTo>
                  <a:lnTo>
                    <a:pt x="85669" y="57991"/>
                  </a:lnTo>
                  <a:lnTo>
                    <a:pt x="82495" y="65090"/>
                  </a:lnTo>
                  <a:lnTo>
                    <a:pt x="79229" y="70153"/>
                  </a:lnTo>
                  <a:lnTo>
                    <a:pt x="75102" y="75373"/>
                  </a:lnTo>
                  <a:lnTo>
                    <a:pt x="69978" y="80906"/>
                  </a:lnTo>
                  <a:lnTo>
                    <a:pt x="67075" y="83829"/>
                  </a:lnTo>
                  <a:lnTo>
                    <a:pt x="63901" y="86908"/>
                  </a:lnTo>
                  <a:lnTo>
                    <a:pt x="63447" y="79235"/>
                  </a:lnTo>
                  <a:lnTo>
                    <a:pt x="68662" y="74851"/>
                  </a:lnTo>
                  <a:lnTo>
                    <a:pt x="72835" y="70519"/>
                  </a:lnTo>
                  <a:lnTo>
                    <a:pt x="75964" y="66291"/>
                  </a:lnTo>
                  <a:lnTo>
                    <a:pt x="78277" y="62167"/>
                  </a:lnTo>
                  <a:lnTo>
                    <a:pt x="80318" y="56217"/>
                  </a:lnTo>
                  <a:lnTo>
                    <a:pt x="81179" y="50371"/>
                  </a:lnTo>
                  <a:lnTo>
                    <a:pt x="80998" y="43690"/>
                  </a:lnTo>
                  <a:lnTo>
                    <a:pt x="80862" y="39044"/>
                  </a:lnTo>
                  <a:lnTo>
                    <a:pt x="79411" y="30536"/>
                  </a:lnTo>
                  <a:lnTo>
                    <a:pt x="78232" y="26569"/>
                  </a:lnTo>
                  <a:lnTo>
                    <a:pt x="74966" y="19522"/>
                  </a:lnTo>
                  <a:lnTo>
                    <a:pt x="70567" y="13885"/>
                  </a:lnTo>
                  <a:lnTo>
                    <a:pt x="64354" y="9553"/>
                  </a:lnTo>
                  <a:lnTo>
                    <a:pt x="56826" y="6787"/>
                  </a:lnTo>
                  <a:lnTo>
                    <a:pt x="49615" y="5116"/>
                  </a:lnTo>
                  <a:lnTo>
                    <a:pt x="44173" y="4594"/>
                  </a:lnTo>
                  <a:lnTo>
                    <a:pt x="35873" y="4960"/>
                  </a:lnTo>
                  <a:lnTo>
                    <a:pt x="29116" y="6473"/>
                  </a:lnTo>
                  <a:lnTo>
                    <a:pt x="18368" y="10962"/>
                  </a:lnTo>
                  <a:lnTo>
                    <a:pt x="13334" y="14198"/>
                  </a:lnTo>
                  <a:lnTo>
                    <a:pt x="7755" y="18531"/>
                  </a:lnTo>
                  <a:lnTo>
                    <a:pt x="0" y="19314"/>
                  </a:lnTo>
                  <a:lnTo>
                    <a:pt x="0" y="193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535125" y="844275"/>
              <a:ext cx="426350" cy="336675"/>
            </a:xfrm>
            <a:custGeom>
              <a:pathLst>
                <a:path extrusionOk="0" h="13467" w="17054">
                  <a:moveTo>
                    <a:pt x="1" y="0"/>
                  </a:moveTo>
                  <a:lnTo>
                    <a:pt x="9842" y="11588"/>
                  </a:lnTo>
                  <a:lnTo>
                    <a:pt x="15148" y="4541"/>
                  </a:lnTo>
                  <a:lnTo>
                    <a:pt x="17053" y="6525"/>
                  </a:lnTo>
                  <a:lnTo>
                    <a:pt x="16781" y="8091"/>
                  </a:lnTo>
                  <a:lnTo>
                    <a:pt x="15511" y="6577"/>
                  </a:lnTo>
                  <a:lnTo>
                    <a:pt x="9842" y="13467"/>
                  </a:lnTo>
                  <a:lnTo>
                    <a:pt x="137" y="1618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535125" y="956500"/>
              <a:ext cx="369650" cy="338000"/>
            </a:xfrm>
            <a:custGeom>
              <a:pathLst>
                <a:path extrusionOk="0" h="13520" w="14786">
                  <a:moveTo>
                    <a:pt x="228" y="0"/>
                  </a:moveTo>
                  <a:lnTo>
                    <a:pt x="9117" y="11640"/>
                  </a:lnTo>
                  <a:lnTo>
                    <a:pt x="14785" y="6368"/>
                  </a:lnTo>
                  <a:lnTo>
                    <a:pt x="13969" y="8821"/>
                  </a:lnTo>
                  <a:lnTo>
                    <a:pt x="8844" y="13519"/>
                  </a:lnTo>
                  <a:lnTo>
                    <a:pt x="1" y="1879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1350325" y="1517600"/>
              <a:ext cx="732450" cy="639425"/>
            </a:xfrm>
            <a:custGeom>
              <a:pathLst>
                <a:path extrusionOk="0" h="25577" w="29298">
                  <a:moveTo>
                    <a:pt x="409" y="1"/>
                  </a:moveTo>
                  <a:lnTo>
                    <a:pt x="5307" y="5899"/>
                  </a:lnTo>
                  <a:lnTo>
                    <a:pt x="8436" y="2402"/>
                  </a:lnTo>
                  <a:lnTo>
                    <a:pt x="16100" y="10597"/>
                  </a:lnTo>
                  <a:lnTo>
                    <a:pt x="20862" y="7256"/>
                  </a:lnTo>
                  <a:lnTo>
                    <a:pt x="29298" y="24794"/>
                  </a:lnTo>
                  <a:lnTo>
                    <a:pt x="28481" y="25577"/>
                  </a:lnTo>
                  <a:lnTo>
                    <a:pt x="20908" y="9083"/>
                  </a:lnTo>
                  <a:lnTo>
                    <a:pt x="15783" y="12998"/>
                  </a:lnTo>
                  <a:lnTo>
                    <a:pt x="8391" y="4333"/>
                  </a:lnTo>
                  <a:lnTo>
                    <a:pt x="5035" y="7882"/>
                  </a:lnTo>
                  <a:lnTo>
                    <a:pt x="1" y="836"/>
                  </a:lnTo>
                  <a:lnTo>
                    <a:pt x="409" y="1"/>
                  </a:lnTo>
                  <a:lnTo>
                    <a:pt x="409" y="1"/>
                  </a:lnTo>
                  <a:lnTo>
                    <a:pt x="40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1385475" y="1438000"/>
              <a:ext cx="789150" cy="713825"/>
            </a:xfrm>
            <a:custGeom>
              <a:pathLst>
                <a:path extrusionOk="0" h="28553" w="31566">
                  <a:moveTo>
                    <a:pt x="1" y="1149"/>
                  </a:moveTo>
                  <a:lnTo>
                    <a:pt x="4037" y="5273"/>
                  </a:lnTo>
                  <a:lnTo>
                    <a:pt x="7302" y="2089"/>
                  </a:lnTo>
                  <a:lnTo>
                    <a:pt x="15193" y="10597"/>
                  </a:lnTo>
                  <a:lnTo>
                    <a:pt x="20499" y="6473"/>
                  </a:lnTo>
                  <a:lnTo>
                    <a:pt x="30159" y="28343"/>
                  </a:lnTo>
                  <a:lnTo>
                    <a:pt x="31565" y="28552"/>
                  </a:lnTo>
                  <a:lnTo>
                    <a:pt x="21044" y="4490"/>
                  </a:lnTo>
                  <a:lnTo>
                    <a:pt x="15511" y="8822"/>
                  </a:lnTo>
                  <a:lnTo>
                    <a:pt x="6985" y="1"/>
                  </a:lnTo>
                  <a:lnTo>
                    <a:pt x="3901" y="3654"/>
                  </a:lnTo>
                  <a:lnTo>
                    <a:pt x="726" y="1"/>
                  </a:lnTo>
                  <a:lnTo>
                    <a:pt x="1" y="1149"/>
                  </a:lnTo>
                  <a:lnTo>
                    <a:pt x="1" y="1149"/>
                  </a:lnTo>
                  <a:lnTo>
                    <a:pt x="1" y="1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526075" y="644625"/>
              <a:ext cx="1187100" cy="53525"/>
            </a:xfrm>
            <a:custGeom>
              <a:pathLst>
                <a:path extrusionOk="0" h="2141" w="47484">
                  <a:moveTo>
                    <a:pt x="0" y="0"/>
                  </a:moveTo>
                  <a:lnTo>
                    <a:pt x="16417" y="835"/>
                  </a:lnTo>
                  <a:lnTo>
                    <a:pt x="38594" y="835"/>
                  </a:lnTo>
                  <a:lnTo>
                    <a:pt x="47483" y="522"/>
                  </a:lnTo>
                  <a:lnTo>
                    <a:pt x="45624" y="2140"/>
                  </a:lnTo>
                  <a:lnTo>
                    <a:pt x="38141" y="1618"/>
                  </a:lnTo>
                  <a:lnTo>
                    <a:pt x="20816" y="2140"/>
                  </a:lnTo>
                  <a:lnTo>
                    <a:pt x="13288" y="1723"/>
                  </a:lnTo>
                  <a:lnTo>
                    <a:pt x="590" y="146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2007925" y="691600"/>
              <a:ext cx="225650" cy="49600"/>
            </a:xfrm>
            <a:custGeom>
              <a:pathLst>
                <a:path extrusionOk="0" h="1984" w="9026">
                  <a:moveTo>
                    <a:pt x="454" y="0"/>
                  </a:moveTo>
                  <a:lnTo>
                    <a:pt x="9025" y="261"/>
                  </a:lnTo>
                  <a:lnTo>
                    <a:pt x="8889" y="1984"/>
                  </a:lnTo>
                  <a:lnTo>
                    <a:pt x="0" y="1201"/>
                  </a:lnTo>
                  <a:lnTo>
                    <a:pt x="454" y="0"/>
                  </a:lnTo>
                  <a:lnTo>
                    <a:pt x="454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583900" y="908200"/>
              <a:ext cx="910450" cy="39175"/>
            </a:xfrm>
            <a:custGeom>
              <a:pathLst>
                <a:path extrusionOk="0" h="1567" w="36418">
                  <a:moveTo>
                    <a:pt x="0" y="627"/>
                  </a:moveTo>
                  <a:lnTo>
                    <a:pt x="16372" y="627"/>
                  </a:lnTo>
                  <a:lnTo>
                    <a:pt x="36417" y="1"/>
                  </a:lnTo>
                  <a:lnTo>
                    <a:pt x="35828" y="1201"/>
                  </a:lnTo>
                  <a:lnTo>
                    <a:pt x="17551" y="1567"/>
                  </a:lnTo>
                  <a:lnTo>
                    <a:pt x="8889" y="1306"/>
                  </a:lnTo>
                  <a:lnTo>
                    <a:pt x="952" y="1462"/>
                  </a:lnTo>
                  <a:lnTo>
                    <a:pt x="0" y="627"/>
                  </a:lnTo>
                  <a:lnTo>
                    <a:pt x="0" y="627"/>
                  </a:lnTo>
                  <a:lnTo>
                    <a:pt x="0" y="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1840125" y="957800"/>
              <a:ext cx="369650" cy="26125"/>
            </a:xfrm>
            <a:custGeom>
              <a:pathLst>
                <a:path extrusionOk="0" h="1045" w="14786">
                  <a:moveTo>
                    <a:pt x="227" y="0"/>
                  </a:moveTo>
                  <a:lnTo>
                    <a:pt x="14558" y="0"/>
                  </a:lnTo>
                  <a:lnTo>
                    <a:pt x="14785" y="1044"/>
                  </a:lnTo>
                  <a:lnTo>
                    <a:pt x="0" y="783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517000" y="1200500"/>
              <a:ext cx="210900" cy="26125"/>
            </a:xfrm>
            <a:custGeom>
              <a:pathLst>
                <a:path extrusionOk="0" h="1045" w="8436">
                  <a:moveTo>
                    <a:pt x="136" y="1"/>
                  </a:moveTo>
                  <a:lnTo>
                    <a:pt x="6939" y="1"/>
                  </a:lnTo>
                  <a:lnTo>
                    <a:pt x="8436" y="1045"/>
                  </a:lnTo>
                  <a:lnTo>
                    <a:pt x="0" y="1045"/>
                  </a:lnTo>
                  <a:lnTo>
                    <a:pt x="136" y="1"/>
                  </a:lnTo>
                  <a:lnTo>
                    <a:pt x="136" y="1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1121300" y="1182250"/>
              <a:ext cx="147425" cy="37850"/>
            </a:xfrm>
            <a:custGeom>
              <a:pathLst>
                <a:path extrusionOk="0" h="1514" w="5897">
                  <a:moveTo>
                    <a:pt x="1" y="574"/>
                  </a:moveTo>
                  <a:lnTo>
                    <a:pt x="5896" y="0"/>
                  </a:lnTo>
                  <a:lnTo>
                    <a:pt x="3810" y="1514"/>
                  </a:lnTo>
                  <a:lnTo>
                    <a:pt x="590" y="1357"/>
                  </a:lnTo>
                  <a:lnTo>
                    <a:pt x="1" y="574"/>
                  </a:lnTo>
                  <a:lnTo>
                    <a:pt x="1" y="574"/>
                  </a:lnTo>
                  <a:lnTo>
                    <a:pt x="1" y="5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1617900" y="1205725"/>
              <a:ext cx="603200" cy="36575"/>
            </a:xfrm>
            <a:custGeom>
              <a:pathLst>
                <a:path extrusionOk="0" h="1463" w="24128">
                  <a:moveTo>
                    <a:pt x="137" y="418"/>
                  </a:moveTo>
                  <a:lnTo>
                    <a:pt x="24037" y="1"/>
                  </a:lnTo>
                  <a:lnTo>
                    <a:pt x="24128" y="1462"/>
                  </a:lnTo>
                  <a:lnTo>
                    <a:pt x="14785" y="1097"/>
                  </a:lnTo>
                  <a:lnTo>
                    <a:pt x="1" y="1358"/>
                  </a:lnTo>
                  <a:lnTo>
                    <a:pt x="137" y="418"/>
                  </a:lnTo>
                  <a:lnTo>
                    <a:pt x="137" y="418"/>
                  </a:lnTo>
                  <a:lnTo>
                    <a:pt x="137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526075" y="1470625"/>
              <a:ext cx="231300" cy="30050"/>
            </a:xfrm>
            <a:custGeom>
              <a:pathLst>
                <a:path extrusionOk="0" h="1202" w="9252">
                  <a:moveTo>
                    <a:pt x="227" y="1"/>
                  </a:moveTo>
                  <a:lnTo>
                    <a:pt x="9252" y="262"/>
                  </a:lnTo>
                  <a:lnTo>
                    <a:pt x="8798" y="1201"/>
                  </a:lnTo>
                  <a:lnTo>
                    <a:pt x="3946" y="1045"/>
                  </a:lnTo>
                  <a:lnTo>
                    <a:pt x="0" y="1045"/>
                  </a:lnTo>
                  <a:lnTo>
                    <a:pt x="227" y="1"/>
                  </a:lnTo>
                  <a:lnTo>
                    <a:pt x="227" y="1"/>
                  </a:lnTo>
                  <a:lnTo>
                    <a:pt x="2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1427425" y="1466700"/>
              <a:ext cx="112275" cy="23525"/>
            </a:xfrm>
            <a:custGeom>
              <a:pathLst>
                <a:path extrusionOk="0" h="941" w="4491">
                  <a:moveTo>
                    <a:pt x="1" y="158"/>
                  </a:moveTo>
                  <a:lnTo>
                    <a:pt x="4490" y="1"/>
                  </a:lnTo>
                  <a:lnTo>
                    <a:pt x="4037" y="941"/>
                  </a:lnTo>
                  <a:lnTo>
                    <a:pt x="454" y="941"/>
                  </a:lnTo>
                  <a:lnTo>
                    <a:pt x="1" y="158"/>
                  </a:lnTo>
                  <a:lnTo>
                    <a:pt x="1" y="158"/>
                  </a:lnTo>
                  <a:lnTo>
                    <a:pt x="1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1582750" y="1466700"/>
              <a:ext cx="630425" cy="44400"/>
            </a:xfrm>
            <a:custGeom>
              <a:pathLst>
                <a:path extrusionOk="0" h="1776" w="25217">
                  <a:moveTo>
                    <a:pt x="1" y="1"/>
                  </a:moveTo>
                  <a:lnTo>
                    <a:pt x="7529" y="158"/>
                  </a:lnTo>
                  <a:lnTo>
                    <a:pt x="25080" y="158"/>
                  </a:lnTo>
                  <a:lnTo>
                    <a:pt x="25216" y="1776"/>
                  </a:lnTo>
                  <a:lnTo>
                    <a:pt x="19638" y="1619"/>
                  </a:lnTo>
                  <a:lnTo>
                    <a:pt x="7030" y="1202"/>
                  </a:lnTo>
                  <a:lnTo>
                    <a:pt x="817" y="94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806100" y="1842525"/>
              <a:ext cx="1144025" cy="43100"/>
            </a:xfrm>
            <a:custGeom>
              <a:pathLst>
                <a:path extrusionOk="0" h="1724" w="45761">
                  <a:moveTo>
                    <a:pt x="1" y="1"/>
                  </a:moveTo>
                  <a:lnTo>
                    <a:pt x="45171" y="262"/>
                  </a:lnTo>
                  <a:lnTo>
                    <a:pt x="45761" y="1723"/>
                  </a:lnTo>
                  <a:lnTo>
                    <a:pt x="137" y="1253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2010200" y="1849050"/>
              <a:ext cx="188225" cy="33950"/>
            </a:xfrm>
            <a:custGeom>
              <a:pathLst>
                <a:path extrusionOk="0" h="1358" w="7529">
                  <a:moveTo>
                    <a:pt x="0" y="157"/>
                  </a:moveTo>
                  <a:lnTo>
                    <a:pt x="7529" y="1"/>
                  </a:lnTo>
                  <a:lnTo>
                    <a:pt x="7529" y="1358"/>
                  </a:lnTo>
                  <a:lnTo>
                    <a:pt x="816" y="1201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0" y="1419725"/>
              <a:ext cx="2046500" cy="1554200"/>
            </a:xfrm>
            <a:custGeom>
              <a:pathLst>
                <a:path extrusionOk="0" h="62168" w="81860">
                  <a:moveTo>
                    <a:pt x="81859" y="38679"/>
                  </a:moveTo>
                  <a:lnTo>
                    <a:pt x="74739" y="43742"/>
                  </a:lnTo>
                  <a:lnTo>
                    <a:pt x="69615" y="47604"/>
                  </a:lnTo>
                  <a:lnTo>
                    <a:pt x="64581" y="51467"/>
                  </a:lnTo>
                  <a:lnTo>
                    <a:pt x="59501" y="55121"/>
                  </a:lnTo>
                  <a:lnTo>
                    <a:pt x="53560" y="58618"/>
                  </a:lnTo>
                  <a:lnTo>
                    <a:pt x="48889" y="60914"/>
                  </a:lnTo>
                  <a:lnTo>
                    <a:pt x="43311" y="62010"/>
                  </a:lnTo>
                  <a:lnTo>
                    <a:pt x="37370" y="62167"/>
                  </a:lnTo>
                  <a:lnTo>
                    <a:pt x="30612" y="61228"/>
                  </a:lnTo>
                  <a:lnTo>
                    <a:pt x="26213" y="60131"/>
                  </a:lnTo>
                  <a:lnTo>
                    <a:pt x="20091" y="57887"/>
                  </a:lnTo>
                  <a:lnTo>
                    <a:pt x="13605" y="53868"/>
                  </a:lnTo>
                  <a:lnTo>
                    <a:pt x="8254" y="48178"/>
                  </a:lnTo>
                  <a:lnTo>
                    <a:pt x="4399" y="42332"/>
                  </a:lnTo>
                  <a:lnTo>
                    <a:pt x="1678" y="35860"/>
                  </a:lnTo>
                  <a:lnTo>
                    <a:pt x="181" y="28918"/>
                  </a:lnTo>
                  <a:lnTo>
                    <a:pt x="0" y="21663"/>
                  </a:lnTo>
                  <a:lnTo>
                    <a:pt x="771" y="16130"/>
                  </a:lnTo>
                  <a:lnTo>
                    <a:pt x="2358" y="10649"/>
                  </a:lnTo>
                  <a:lnTo>
                    <a:pt x="4853" y="5221"/>
                  </a:lnTo>
                  <a:lnTo>
                    <a:pt x="8299" y="1"/>
                  </a:lnTo>
                  <a:lnTo>
                    <a:pt x="7982" y="7517"/>
                  </a:lnTo>
                  <a:lnTo>
                    <a:pt x="4626" y="14459"/>
                  </a:lnTo>
                  <a:lnTo>
                    <a:pt x="2902" y="22706"/>
                  </a:lnTo>
                  <a:lnTo>
                    <a:pt x="3175" y="29179"/>
                  </a:lnTo>
                  <a:lnTo>
                    <a:pt x="4717" y="35286"/>
                  </a:lnTo>
                  <a:lnTo>
                    <a:pt x="7483" y="40975"/>
                  </a:lnTo>
                  <a:lnTo>
                    <a:pt x="11383" y="46038"/>
                  </a:lnTo>
                  <a:lnTo>
                    <a:pt x="15420" y="49692"/>
                  </a:lnTo>
                  <a:lnTo>
                    <a:pt x="20136" y="52719"/>
                  </a:lnTo>
                  <a:lnTo>
                    <a:pt x="25397" y="54964"/>
                  </a:lnTo>
                  <a:lnTo>
                    <a:pt x="31202" y="56321"/>
                  </a:lnTo>
                  <a:lnTo>
                    <a:pt x="37506" y="57104"/>
                  </a:lnTo>
                  <a:lnTo>
                    <a:pt x="42268" y="56634"/>
                  </a:lnTo>
                  <a:lnTo>
                    <a:pt x="47755" y="55277"/>
                  </a:lnTo>
                  <a:lnTo>
                    <a:pt x="57551" y="50423"/>
                  </a:lnTo>
                  <a:lnTo>
                    <a:pt x="62041" y="47030"/>
                  </a:lnTo>
                  <a:lnTo>
                    <a:pt x="66440" y="43481"/>
                  </a:lnTo>
                  <a:lnTo>
                    <a:pt x="71474" y="39670"/>
                  </a:lnTo>
                  <a:lnTo>
                    <a:pt x="81859" y="38679"/>
                  </a:lnTo>
                  <a:lnTo>
                    <a:pt x="81859" y="386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946700" y="208775"/>
              <a:ext cx="1449000" cy="1555475"/>
            </a:xfrm>
            <a:custGeom>
              <a:pathLst>
                <a:path extrusionOk="0" h="62219" w="57960">
                  <a:moveTo>
                    <a:pt x="7075" y="62219"/>
                  </a:moveTo>
                  <a:lnTo>
                    <a:pt x="5579" y="61592"/>
                  </a:lnTo>
                  <a:lnTo>
                    <a:pt x="4173" y="58252"/>
                  </a:lnTo>
                  <a:lnTo>
                    <a:pt x="2540" y="54703"/>
                  </a:lnTo>
                  <a:lnTo>
                    <a:pt x="0" y="47760"/>
                  </a:lnTo>
                  <a:lnTo>
                    <a:pt x="545" y="46142"/>
                  </a:lnTo>
                  <a:lnTo>
                    <a:pt x="1951" y="46821"/>
                  </a:lnTo>
                  <a:lnTo>
                    <a:pt x="4672" y="52980"/>
                  </a:lnTo>
                  <a:lnTo>
                    <a:pt x="7075" y="59400"/>
                  </a:lnTo>
                  <a:lnTo>
                    <a:pt x="12336" y="54546"/>
                  </a:lnTo>
                  <a:lnTo>
                    <a:pt x="15420" y="51258"/>
                  </a:lnTo>
                  <a:lnTo>
                    <a:pt x="21361" y="44211"/>
                  </a:lnTo>
                  <a:lnTo>
                    <a:pt x="27121" y="37321"/>
                  </a:lnTo>
                  <a:lnTo>
                    <a:pt x="31112" y="32989"/>
                  </a:lnTo>
                  <a:lnTo>
                    <a:pt x="34966" y="28291"/>
                  </a:lnTo>
                  <a:lnTo>
                    <a:pt x="38685" y="23437"/>
                  </a:lnTo>
                  <a:lnTo>
                    <a:pt x="42359" y="18739"/>
                  </a:lnTo>
                  <a:lnTo>
                    <a:pt x="45352" y="14459"/>
                  </a:lnTo>
                  <a:lnTo>
                    <a:pt x="49116" y="8665"/>
                  </a:lnTo>
                  <a:lnTo>
                    <a:pt x="53062" y="3184"/>
                  </a:lnTo>
                  <a:lnTo>
                    <a:pt x="56463" y="0"/>
                  </a:lnTo>
                  <a:lnTo>
                    <a:pt x="57960" y="1827"/>
                  </a:lnTo>
                  <a:lnTo>
                    <a:pt x="54558" y="6107"/>
                  </a:lnTo>
                  <a:lnTo>
                    <a:pt x="50885" y="11066"/>
                  </a:lnTo>
                  <a:lnTo>
                    <a:pt x="47257" y="16077"/>
                  </a:lnTo>
                  <a:lnTo>
                    <a:pt x="43991" y="20462"/>
                  </a:lnTo>
                  <a:lnTo>
                    <a:pt x="40273" y="25264"/>
                  </a:lnTo>
                  <a:lnTo>
                    <a:pt x="36554" y="30170"/>
                  </a:lnTo>
                  <a:lnTo>
                    <a:pt x="32744" y="34972"/>
                  </a:lnTo>
                  <a:lnTo>
                    <a:pt x="28753" y="39409"/>
                  </a:lnTo>
                  <a:lnTo>
                    <a:pt x="22812" y="46403"/>
                  </a:lnTo>
                  <a:lnTo>
                    <a:pt x="16418" y="53659"/>
                  </a:lnTo>
                  <a:lnTo>
                    <a:pt x="13062" y="57104"/>
                  </a:lnTo>
                  <a:lnTo>
                    <a:pt x="7075" y="62219"/>
                  </a:lnTo>
                  <a:lnTo>
                    <a:pt x="7075" y="62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1143975" y="118725"/>
              <a:ext cx="1116800" cy="1191425"/>
            </a:xfrm>
            <a:custGeom>
              <a:pathLst>
                <a:path extrusionOk="0" h="47657" w="44672">
                  <a:moveTo>
                    <a:pt x="44672" y="1"/>
                  </a:moveTo>
                  <a:lnTo>
                    <a:pt x="43311" y="1776"/>
                  </a:lnTo>
                  <a:lnTo>
                    <a:pt x="41225" y="4333"/>
                  </a:lnTo>
                  <a:lnTo>
                    <a:pt x="35193" y="11171"/>
                  </a:lnTo>
                  <a:lnTo>
                    <a:pt x="31429" y="15347"/>
                  </a:lnTo>
                  <a:lnTo>
                    <a:pt x="25171" y="22237"/>
                  </a:lnTo>
                  <a:lnTo>
                    <a:pt x="20726" y="27195"/>
                  </a:lnTo>
                  <a:lnTo>
                    <a:pt x="16554" y="31841"/>
                  </a:lnTo>
                  <a:lnTo>
                    <a:pt x="12200" y="36956"/>
                  </a:lnTo>
                  <a:lnTo>
                    <a:pt x="7484" y="42228"/>
                  </a:lnTo>
                  <a:lnTo>
                    <a:pt x="3130" y="46404"/>
                  </a:lnTo>
                  <a:lnTo>
                    <a:pt x="1270" y="47656"/>
                  </a:lnTo>
                  <a:lnTo>
                    <a:pt x="1" y="47552"/>
                  </a:lnTo>
                  <a:lnTo>
                    <a:pt x="590" y="45830"/>
                  </a:lnTo>
                  <a:lnTo>
                    <a:pt x="2948" y="43063"/>
                  </a:lnTo>
                  <a:lnTo>
                    <a:pt x="6441" y="39044"/>
                  </a:lnTo>
                  <a:lnTo>
                    <a:pt x="10658" y="34242"/>
                  </a:lnTo>
                  <a:lnTo>
                    <a:pt x="15239" y="29179"/>
                  </a:lnTo>
                  <a:lnTo>
                    <a:pt x="19774" y="24168"/>
                  </a:lnTo>
                  <a:lnTo>
                    <a:pt x="23901" y="19731"/>
                  </a:lnTo>
                  <a:lnTo>
                    <a:pt x="29343" y="14146"/>
                  </a:lnTo>
                  <a:lnTo>
                    <a:pt x="35103" y="8144"/>
                  </a:lnTo>
                  <a:lnTo>
                    <a:pt x="38051" y="4542"/>
                  </a:lnTo>
                  <a:lnTo>
                    <a:pt x="40409" y="1410"/>
                  </a:lnTo>
                  <a:lnTo>
                    <a:pt x="44672" y="1"/>
                  </a:lnTo>
                  <a:lnTo>
                    <a:pt x="4467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 Jeopardy Answer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x="0" y="2209800"/>
            <a:ext cx="899160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October 29, 1929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(47)</a:t>
            </a:r>
          </a:p>
        </p:txBody>
      </p:sp>
      <p:pic>
        <p:nvPicPr>
          <p:cNvPr id="533" name="Shape 5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4" name="Shape 534"/>
          <p:cNvGrpSpPr/>
          <p:nvPr/>
        </p:nvGrpSpPr>
        <p:grpSpPr>
          <a:xfrm>
            <a:off x="3703981" y="3886200"/>
            <a:ext cx="1796705" cy="2133599"/>
            <a:chOff x="398200" y="0"/>
            <a:chExt cx="2601800" cy="3000000"/>
          </a:xfrm>
        </p:grpSpPr>
        <p:sp>
          <p:nvSpPr>
            <p:cNvPr id="535" name="Shape 535"/>
            <p:cNvSpPr/>
            <p:nvPr/>
          </p:nvSpPr>
          <p:spPr>
            <a:xfrm>
              <a:off x="398200" y="0"/>
              <a:ext cx="2601800" cy="3000000"/>
            </a:xfrm>
            <a:custGeom>
              <a:pathLst>
                <a:path extrusionOk="0" h="120000" w="104072">
                  <a:moveTo>
                    <a:pt x="15929" y="0"/>
                  </a:moveTo>
                  <a:lnTo>
                    <a:pt x="97450" y="3823"/>
                  </a:lnTo>
                  <a:lnTo>
                    <a:pt x="97361" y="3997"/>
                  </a:lnTo>
                  <a:lnTo>
                    <a:pt x="97003" y="4345"/>
                  </a:lnTo>
                  <a:lnTo>
                    <a:pt x="96555" y="5040"/>
                  </a:lnTo>
                  <a:lnTo>
                    <a:pt x="95929" y="5996"/>
                  </a:lnTo>
                  <a:lnTo>
                    <a:pt x="95213" y="7125"/>
                  </a:lnTo>
                  <a:lnTo>
                    <a:pt x="94408" y="8516"/>
                  </a:lnTo>
                  <a:lnTo>
                    <a:pt x="93602" y="10080"/>
                  </a:lnTo>
                  <a:lnTo>
                    <a:pt x="92797" y="11818"/>
                  </a:lnTo>
                  <a:lnTo>
                    <a:pt x="98613" y="11991"/>
                  </a:lnTo>
                  <a:lnTo>
                    <a:pt x="98076" y="12947"/>
                  </a:lnTo>
                  <a:lnTo>
                    <a:pt x="96645" y="15554"/>
                  </a:lnTo>
                  <a:lnTo>
                    <a:pt x="94766" y="19638"/>
                  </a:lnTo>
                  <a:lnTo>
                    <a:pt x="92976" y="25025"/>
                  </a:lnTo>
                  <a:lnTo>
                    <a:pt x="91634" y="31455"/>
                  </a:lnTo>
                  <a:lnTo>
                    <a:pt x="91186" y="38841"/>
                  </a:lnTo>
                  <a:lnTo>
                    <a:pt x="92081" y="46836"/>
                  </a:lnTo>
                  <a:lnTo>
                    <a:pt x="94855" y="55351"/>
                  </a:lnTo>
                  <a:lnTo>
                    <a:pt x="95123" y="55786"/>
                  </a:lnTo>
                  <a:lnTo>
                    <a:pt x="95481" y="56828"/>
                  </a:lnTo>
                  <a:lnTo>
                    <a:pt x="95481" y="58306"/>
                  </a:lnTo>
                  <a:lnTo>
                    <a:pt x="94766" y="59870"/>
                  </a:lnTo>
                  <a:lnTo>
                    <a:pt x="94676" y="59957"/>
                  </a:lnTo>
                  <a:lnTo>
                    <a:pt x="94408" y="60391"/>
                  </a:lnTo>
                  <a:lnTo>
                    <a:pt x="94139" y="61086"/>
                  </a:lnTo>
                  <a:lnTo>
                    <a:pt x="93781" y="62216"/>
                  </a:lnTo>
                  <a:lnTo>
                    <a:pt x="93692" y="62476"/>
                  </a:lnTo>
                  <a:lnTo>
                    <a:pt x="93602" y="63172"/>
                  </a:lnTo>
                  <a:lnTo>
                    <a:pt x="93423" y="64301"/>
                  </a:lnTo>
                  <a:lnTo>
                    <a:pt x="93334" y="65865"/>
                  </a:lnTo>
                  <a:lnTo>
                    <a:pt x="93155" y="67690"/>
                  </a:lnTo>
                  <a:lnTo>
                    <a:pt x="93155" y="69949"/>
                  </a:lnTo>
                  <a:lnTo>
                    <a:pt x="93155" y="72556"/>
                  </a:lnTo>
                  <a:lnTo>
                    <a:pt x="93334" y="75337"/>
                  </a:lnTo>
                  <a:lnTo>
                    <a:pt x="93692" y="78465"/>
                  </a:lnTo>
                  <a:lnTo>
                    <a:pt x="94318" y="81767"/>
                  </a:lnTo>
                  <a:lnTo>
                    <a:pt x="95123" y="85243"/>
                  </a:lnTo>
                  <a:lnTo>
                    <a:pt x="96197" y="88979"/>
                  </a:lnTo>
                  <a:lnTo>
                    <a:pt x="97629" y="92715"/>
                  </a:lnTo>
                  <a:lnTo>
                    <a:pt x="99329" y="96626"/>
                  </a:lnTo>
                  <a:lnTo>
                    <a:pt x="101477" y="100623"/>
                  </a:lnTo>
                  <a:lnTo>
                    <a:pt x="104072" y="104620"/>
                  </a:lnTo>
                  <a:lnTo>
                    <a:pt x="97987" y="104446"/>
                  </a:lnTo>
                  <a:lnTo>
                    <a:pt x="98076" y="104533"/>
                  </a:lnTo>
                  <a:lnTo>
                    <a:pt x="98255" y="104881"/>
                  </a:lnTo>
                  <a:lnTo>
                    <a:pt x="98524" y="105402"/>
                  </a:lnTo>
                  <a:lnTo>
                    <a:pt x="98971" y="106184"/>
                  </a:lnTo>
                  <a:lnTo>
                    <a:pt x="99687" y="107227"/>
                  </a:lnTo>
                  <a:lnTo>
                    <a:pt x="100493" y="108530"/>
                  </a:lnTo>
                  <a:lnTo>
                    <a:pt x="101566" y="110094"/>
                  </a:lnTo>
                  <a:lnTo>
                    <a:pt x="102909" y="111919"/>
                  </a:lnTo>
                  <a:lnTo>
                    <a:pt x="93513" y="111658"/>
                  </a:lnTo>
                  <a:lnTo>
                    <a:pt x="93602" y="111832"/>
                  </a:lnTo>
                  <a:lnTo>
                    <a:pt x="93692" y="112266"/>
                  </a:lnTo>
                  <a:lnTo>
                    <a:pt x="94050" y="113049"/>
                  </a:lnTo>
                  <a:lnTo>
                    <a:pt x="94497" y="114091"/>
                  </a:lnTo>
                  <a:lnTo>
                    <a:pt x="95123" y="115308"/>
                  </a:lnTo>
                  <a:lnTo>
                    <a:pt x="96018" y="116698"/>
                  </a:lnTo>
                  <a:lnTo>
                    <a:pt x="97092" y="118262"/>
                  </a:lnTo>
                  <a:lnTo>
                    <a:pt x="98524" y="120000"/>
                  </a:lnTo>
                  <a:lnTo>
                    <a:pt x="11634" y="114004"/>
                  </a:lnTo>
                  <a:lnTo>
                    <a:pt x="11365" y="113657"/>
                  </a:lnTo>
                  <a:lnTo>
                    <a:pt x="10470" y="112527"/>
                  </a:lnTo>
                  <a:lnTo>
                    <a:pt x="9307" y="110702"/>
                  </a:lnTo>
                  <a:lnTo>
                    <a:pt x="7786" y="108269"/>
                  </a:lnTo>
                  <a:lnTo>
                    <a:pt x="6175" y="105402"/>
                  </a:lnTo>
                  <a:lnTo>
                    <a:pt x="4475" y="101926"/>
                  </a:lnTo>
                  <a:lnTo>
                    <a:pt x="2864" y="98103"/>
                  </a:lnTo>
                  <a:lnTo>
                    <a:pt x="1522" y="93932"/>
                  </a:lnTo>
                  <a:lnTo>
                    <a:pt x="537" y="89500"/>
                  </a:lnTo>
                  <a:lnTo>
                    <a:pt x="0" y="84808"/>
                  </a:lnTo>
                  <a:lnTo>
                    <a:pt x="90" y="79942"/>
                  </a:lnTo>
                  <a:lnTo>
                    <a:pt x="895" y="74989"/>
                  </a:lnTo>
                  <a:lnTo>
                    <a:pt x="2506" y="69949"/>
                  </a:lnTo>
                  <a:lnTo>
                    <a:pt x="5101" y="64996"/>
                  </a:lnTo>
                  <a:lnTo>
                    <a:pt x="8770" y="60130"/>
                  </a:lnTo>
                  <a:lnTo>
                    <a:pt x="13692" y="55438"/>
                  </a:lnTo>
                  <a:lnTo>
                    <a:pt x="13513" y="55177"/>
                  </a:lnTo>
                  <a:lnTo>
                    <a:pt x="12886" y="54395"/>
                  </a:lnTo>
                  <a:lnTo>
                    <a:pt x="12081" y="53092"/>
                  </a:lnTo>
                  <a:lnTo>
                    <a:pt x="11007" y="51354"/>
                  </a:lnTo>
                  <a:lnTo>
                    <a:pt x="9933" y="49182"/>
                  </a:lnTo>
                  <a:lnTo>
                    <a:pt x="8770" y="46575"/>
                  </a:lnTo>
                  <a:lnTo>
                    <a:pt x="7696" y="43447"/>
                  </a:lnTo>
                  <a:lnTo>
                    <a:pt x="6801" y="39971"/>
                  </a:lnTo>
                  <a:lnTo>
                    <a:pt x="6175" y="36148"/>
                  </a:lnTo>
                  <a:lnTo>
                    <a:pt x="5817" y="31977"/>
                  </a:lnTo>
                  <a:lnTo>
                    <a:pt x="5906" y="27371"/>
                  </a:lnTo>
                  <a:lnTo>
                    <a:pt x="6533" y="22505"/>
                  </a:lnTo>
                  <a:lnTo>
                    <a:pt x="7786" y="17292"/>
                  </a:lnTo>
                  <a:lnTo>
                    <a:pt x="9665" y="11818"/>
                  </a:lnTo>
                  <a:lnTo>
                    <a:pt x="12349" y="5996"/>
                  </a:lnTo>
                  <a:lnTo>
                    <a:pt x="15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673375" y="115125"/>
              <a:ext cx="1957500" cy="1379450"/>
            </a:xfrm>
            <a:custGeom>
              <a:pathLst>
                <a:path extrusionOk="0" h="55178" w="78300">
                  <a:moveTo>
                    <a:pt x="8143" y="0"/>
                  </a:moveTo>
                  <a:lnTo>
                    <a:pt x="78300" y="2781"/>
                  </a:lnTo>
                  <a:lnTo>
                    <a:pt x="78121" y="3042"/>
                  </a:lnTo>
                  <a:lnTo>
                    <a:pt x="77495" y="3824"/>
                  </a:lnTo>
                  <a:lnTo>
                    <a:pt x="76689" y="5127"/>
                  </a:lnTo>
                  <a:lnTo>
                    <a:pt x="75615" y="6865"/>
                  </a:lnTo>
                  <a:lnTo>
                    <a:pt x="74452" y="9037"/>
                  </a:lnTo>
                  <a:lnTo>
                    <a:pt x="73289" y="11557"/>
                  </a:lnTo>
                  <a:lnTo>
                    <a:pt x="72215" y="14512"/>
                  </a:lnTo>
                  <a:lnTo>
                    <a:pt x="71141" y="17814"/>
                  </a:lnTo>
                  <a:lnTo>
                    <a:pt x="70425" y="21463"/>
                  </a:lnTo>
                  <a:lnTo>
                    <a:pt x="69888" y="25373"/>
                  </a:lnTo>
                  <a:lnTo>
                    <a:pt x="69799" y="29631"/>
                  </a:lnTo>
                  <a:lnTo>
                    <a:pt x="70067" y="34063"/>
                  </a:lnTo>
                  <a:lnTo>
                    <a:pt x="70962" y="38668"/>
                  </a:lnTo>
                  <a:lnTo>
                    <a:pt x="72483" y="43534"/>
                  </a:lnTo>
                  <a:lnTo>
                    <a:pt x="74720" y="48574"/>
                  </a:lnTo>
                  <a:lnTo>
                    <a:pt x="77674" y="53701"/>
                  </a:lnTo>
                  <a:lnTo>
                    <a:pt x="77584" y="53701"/>
                  </a:lnTo>
                  <a:lnTo>
                    <a:pt x="77316" y="53787"/>
                  </a:lnTo>
                  <a:lnTo>
                    <a:pt x="76868" y="53874"/>
                  </a:lnTo>
                  <a:lnTo>
                    <a:pt x="76331" y="53961"/>
                  </a:lnTo>
                  <a:lnTo>
                    <a:pt x="75615" y="54135"/>
                  </a:lnTo>
                  <a:lnTo>
                    <a:pt x="74720" y="54309"/>
                  </a:lnTo>
                  <a:lnTo>
                    <a:pt x="73647" y="54483"/>
                  </a:lnTo>
                  <a:lnTo>
                    <a:pt x="72483" y="54570"/>
                  </a:lnTo>
                  <a:lnTo>
                    <a:pt x="71231" y="54743"/>
                  </a:lnTo>
                  <a:lnTo>
                    <a:pt x="69799" y="54917"/>
                  </a:lnTo>
                  <a:lnTo>
                    <a:pt x="68278" y="55004"/>
                  </a:lnTo>
                  <a:lnTo>
                    <a:pt x="66667" y="55091"/>
                  </a:lnTo>
                  <a:lnTo>
                    <a:pt x="64877" y="55178"/>
                  </a:lnTo>
                  <a:lnTo>
                    <a:pt x="63087" y="55178"/>
                  </a:lnTo>
                  <a:lnTo>
                    <a:pt x="61119" y="55091"/>
                  </a:lnTo>
                  <a:lnTo>
                    <a:pt x="59150" y="55004"/>
                  </a:lnTo>
                  <a:lnTo>
                    <a:pt x="6980" y="50138"/>
                  </a:lnTo>
                  <a:lnTo>
                    <a:pt x="6801" y="49877"/>
                  </a:lnTo>
                  <a:lnTo>
                    <a:pt x="6264" y="49182"/>
                  </a:lnTo>
                  <a:lnTo>
                    <a:pt x="5548" y="47966"/>
                  </a:lnTo>
                  <a:lnTo>
                    <a:pt x="4653" y="46402"/>
                  </a:lnTo>
                  <a:lnTo>
                    <a:pt x="3669" y="44403"/>
                  </a:lnTo>
                  <a:lnTo>
                    <a:pt x="2685" y="41970"/>
                  </a:lnTo>
                  <a:lnTo>
                    <a:pt x="1790" y="39189"/>
                  </a:lnTo>
                  <a:lnTo>
                    <a:pt x="984" y="35974"/>
                  </a:lnTo>
                  <a:lnTo>
                    <a:pt x="358" y="32499"/>
                  </a:lnTo>
                  <a:lnTo>
                    <a:pt x="0" y="28675"/>
                  </a:lnTo>
                  <a:lnTo>
                    <a:pt x="90" y="24504"/>
                  </a:lnTo>
                  <a:lnTo>
                    <a:pt x="537" y="20073"/>
                  </a:lnTo>
                  <a:lnTo>
                    <a:pt x="1521" y="15467"/>
                  </a:lnTo>
                  <a:lnTo>
                    <a:pt x="3043" y="10514"/>
                  </a:lnTo>
                  <a:lnTo>
                    <a:pt x="5190" y="5388"/>
                  </a:lnTo>
                  <a:lnTo>
                    <a:pt x="8143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527950" y="1427225"/>
              <a:ext cx="2100700" cy="1440275"/>
            </a:xfrm>
            <a:custGeom>
              <a:pathLst>
                <a:path extrusionOk="0" h="57611" w="84028">
                  <a:moveTo>
                    <a:pt x="84027" y="4171"/>
                  </a:moveTo>
                  <a:lnTo>
                    <a:pt x="84027" y="4258"/>
                  </a:lnTo>
                  <a:lnTo>
                    <a:pt x="83938" y="4432"/>
                  </a:lnTo>
                  <a:lnTo>
                    <a:pt x="83759" y="4692"/>
                  </a:lnTo>
                  <a:lnTo>
                    <a:pt x="83491" y="4953"/>
                  </a:lnTo>
                  <a:lnTo>
                    <a:pt x="83133" y="5214"/>
                  </a:lnTo>
                  <a:lnTo>
                    <a:pt x="82685" y="5474"/>
                  </a:lnTo>
                  <a:lnTo>
                    <a:pt x="82059" y="5648"/>
                  </a:lnTo>
                  <a:lnTo>
                    <a:pt x="81343" y="5648"/>
                  </a:lnTo>
                  <a:lnTo>
                    <a:pt x="11992" y="0"/>
                  </a:lnTo>
                  <a:lnTo>
                    <a:pt x="11723" y="261"/>
                  </a:lnTo>
                  <a:lnTo>
                    <a:pt x="10918" y="1043"/>
                  </a:lnTo>
                  <a:lnTo>
                    <a:pt x="9844" y="2259"/>
                  </a:lnTo>
                  <a:lnTo>
                    <a:pt x="8412" y="3997"/>
                  </a:lnTo>
                  <a:lnTo>
                    <a:pt x="6801" y="6170"/>
                  </a:lnTo>
                  <a:lnTo>
                    <a:pt x="5191" y="8689"/>
                  </a:lnTo>
                  <a:lnTo>
                    <a:pt x="3669" y="11731"/>
                  </a:lnTo>
                  <a:lnTo>
                    <a:pt x="2238" y="15033"/>
                  </a:lnTo>
                  <a:lnTo>
                    <a:pt x="1074" y="18769"/>
                  </a:lnTo>
                  <a:lnTo>
                    <a:pt x="269" y="22766"/>
                  </a:lnTo>
                  <a:lnTo>
                    <a:pt x="1" y="27111"/>
                  </a:lnTo>
                  <a:lnTo>
                    <a:pt x="359" y="31716"/>
                  </a:lnTo>
                  <a:lnTo>
                    <a:pt x="1343" y="36582"/>
                  </a:lnTo>
                  <a:lnTo>
                    <a:pt x="3133" y="41709"/>
                  </a:lnTo>
                  <a:lnTo>
                    <a:pt x="5817" y="47009"/>
                  </a:lnTo>
                  <a:lnTo>
                    <a:pt x="9576" y="52571"/>
                  </a:lnTo>
                  <a:lnTo>
                    <a:pt x="83669" y="57610"/>
                  </a:lnTo>
                  <a:lnTo>
                    <a:pt x="83491" y="57263"/>
                  </a:lnTo>
                  <a:lnTo>
                    <a:pt x="82954" y="56220"/>
                  </a:lnTo>
                  <a:lnTo>
                    <a:pt x="82238" y="54482"/>
                  </a:lnTo>
                  <a:lnTo>
                    <a:pt x="81343" y="52223"/>
                  </a:lnTo>
                  <a:lnTo>
                    <a:pt x="80359" y="49529"/>
                  </a:lnTo>
                  <a:lnTo>
                    <a:pt x="79285" y="46314"/>
                  </a:lnTo>
                  <a:lnTo>
                    <a:pt x="78300" y="42752"/>
                  </a:lnTo>
                  <a:lnTo>
                    <a:pt x="77495" y="38841"/>
                  </a:lnTo>
                  <a:lnTo>
                    <a:pt x="76779" y="34757"/>
                  </a:lnTo>
                  <a:lnTo>
                    <a:pt x="76421" y="30413"/>
                  </a:lnTo>
                  <a:lnTo>
                    <a:pt x="76421" y="25981"/>
                  </a:lnTo>
                  <a:lnTo>
                    <a:pt x="76779" y="21463"/>
                  </a:lnTo>
                  <a:lnTo>
                    <a:pt x="77674" y="17031"/>
                  </a:lnTo>
                  <a:lnTo>
                    <a:pt x="79106" y="12600"/>
                  </a:lnTo>
                  <a:lnTo>
                    <a:pt x="81253" y="8255"/>
                  </a:lnTo>
                  <a:lnTo>
                    <a:pt x="84027" y="4171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2568225" y="367125"/>
              <a:ext cx="187950" cy="608275"/>
            </a:xfrm>
            <a:custGeom>
              <a:pathLst>
                <a:path extrusionOk="0" h="24331" w="7518">
                  <a:moveTo>
                    <a:pt x="448" y="24330"/>
                  </a:moveTo>
                  <a:lnTo>
                    <a:pt x="358" y="23722"/>
                  </a:lnTo>
                  <a:lnTo>
                    <a:pt x="179" y="21984"/>
                  </a:lnTo>
                  <a:lnTo>
                    <a:pt x="0" y="19377"/>
                  </a:lnTo>
                  <a:lnTo>
                    <a:pt x="0" y="15988"/>
                  </a:lnTo>
                  <a:lnTo>
                    <a:pt x="269" y="12252"/>
                  </a:lnTo>
                  <a:lnTo>
                    <a:pt x="1074" y="8168"/>
                  </a:lnTo>
                  <a:lnTo>
                    <a:pt x="2327" y="4084"/>
                  </a:lnTo>
                  <a:lnTo>
                    <a:pt x="4385" y="87"/>
                  </a:lnTo>
                  <a:lnTo>
                    <a:pt x="7517" y="0"/>
                  </a:lnTo>
                  <a:lnTo>
                    <a:pt x="5459" y="3563"/>
                  </a:lnTo>
                  <a:lnTo>
                    <a:pt x="3848" y="7473"/>
                  </a:lnTo>
                  <a:lnTo>
                    <a:pt x="2595" y="11557"/>
                  </a:lnTo>
                  <a:lnTo>
                    <a:pt x="1701" y="15467"/>
                  </a:lnTo>
                  <a:lnTo>
                    <a:pt x="1074" y="18943"/>
                  </a:lnTo>
                  <a:lnTo>
                    <a:pt x="716" y="21723"/>
                  </a:lnTo>
                  <a:lnTo>
                    <a:pt x="537" y="23635"/>
                  </a:lnTo>
                  <a:lnTo>
                    <a:pt x="448" y="24330"/>
                  </a:lnTo>
                  <a:close/>
                </a:path>
              </a:pathLst>
            </a:custGeom>
            <a:solidFill>
              <a:srgbClr val="7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2554800" y="1957275"/>
              <a:ext cx="257300" cy="766850"/>
            </a:xfrm>
            <a:custGeom>
              <a:pathLst>
                <a:path extrusionOk="0" h="30674" w="10292">
                  <a:moveTo>
                    <a:pt x="6085" y="30587"/>
                  </a:moveTo>
                  <a:lnTo>
                    <a:pt x="10291" y="30674"/>
                  </a:lnTo>
                  <a:lnTo>
                    <a:pt x="9933" y="30065"/>
                  </a:lnTo>
                  <a:lnTo>
                    <a:pt x="8859" y="28327"/>
                  </a:lnTo>
                  <a:lnTo>
                    <a:pt x="7428" y="25634"/>
                  </a:lnTo>
                  <a:lnTo>
                    <a:pt x="5638" y="21984"/>
                  </a:lnTo>
                  <a:lnTo>
                    <a:pt x="3938" y="17466"/>
                  </a:lnTo>
                  <a:lnTo>
                    <a:pt x="2327" y="12252"/>
                  </a:lnTo>
                  <a:lnTo>
                    <a:pt x="1074" y="6343"/>
                  </a:lnTo>
                  <a:lnTo>
                    <a:pt x="448" y="0"/>
                  </a:lnTo>
                  <a:lnTo>
                    <a:pt x="358" y="608"/>
                  </a:lnTo>
                  <a:lnTo>
                    <a:pt x="179" y="2172"/>
                  </a:lnTo>
                  <a:lnTo>
                    <a:pt x="0" y="4866"/>
                  </a:lnTo>
                  <a:lnTo>
                    <a:pt x="90" y="8429"/>
                  </a:lnTo>
                  <a:lnTo>
                    <a:pt x="627" y="12860"/>
                  </a:lnTo>
                  <a:lnTo>
                    <a:pt x="1701" y="18074"/>
                  </a:lnTo>
                  <a:lnTo>
                    <a:pt x="3401" y="24070"/>
                  </a:lnTo>
                  <a:lnTo>
                    <a:pt x="6085" y="30587"/>
                  </a:lnTo>
                  <a:close/>
                </a:path>
              </a:pathLst>
            </a:custGeom>
            <a:solidFill>
              <a:srgbClr val="7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2673375" y="2024600"/>
              <a:ext cx="203600" cy="538775"/>
            </a:xfrm>
            <a:custGeom>
              <a:pathLst>
                <a:path extrusionOk="0" h="21551" w="8144">
                  <a:moveTo>
                    <a:pt x="6085" y="21550"/>
                  </a:moveTo>
                  <a:lnTo>
                    <a:pt x="8143" y="21550"/>
                  </a:lnTo>
                  <a:lnTo>
                    <a:pt x="7875" y="21203"/>
                  </a:lnTo>
                  <a:lnTo>
                    <a:pt x="7248" y="20073"/>
                  </a:lnTo>
                  <a:lnTo>
                    <a:pt x="6264" y="18248"/>
                  </a:lnTo>
                  <a:lnTo>
                    <a:pt x="5011" y="15815"/>
                  </a:lnTo>
                  <a:lnTo>
                    <a:pt x="3669" y="12687"/>
                  </a:lnTo>
                  <a:lnTo>
                    <a:pt x="2327" y="9038"/>
                  </a:lnTo>
                  <a:lnTo>
                    <a:pt x="1074" y="4780"/>
                  </a:lnTo>
                  <a:lnTo>
                    <a:pt x="0" y="1"/>
                  </a:lnTo>
                  <a:lnTo>
                    <a:pt x="0" y="435"/>
                  </a:lnTo>
                  <a:lnTo>
                    <a:pt x="90" y="1565"/>
                  </a:lnTo>
                  <a:lnTo>
                    <a:pt x="269" y="3390"/>
                  </a:lnTo>
                  <a:lnTo>
                    <a:pt x="627" y="5910"/>
                  </a:lnTo>
                  <a:lnTo>
                    <a:pt x="1342" y="9038"/>
                  </a:lnTo>
                  <a:lnTo>
                    <a:pt x="2416" y="12687"/>
                  </a:lnTo>
                  <a:lnTo>
                    <a:pt x="3937" y="16858"/>
                  </a:lnTo>
                  <a:lnTo>
                    <a:pt x="6085" y="21550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604025" y="1664000"/>
              <a:ext cx="1885925" cy="1123125"/>
            </a:xfrm>
            <a:custGeom>
              <a:pathLst>
                <a:path extrusionOk="0" h="44925" w="75437">
                  <a:moveTo>
                    <a:pt x="5280" y="0"/>
                  </a:moveTo>
                  <a:lnTo>
                    <a:pt x="5101" y="174"/>
                  </a:lnTo>
                  <a:lnTo>
                    <a:pt x="4743" y="869"/>
                  </a:lnTo>
                  <a:lnTo>
                    <a:pt x="4116" y="1912"/>
                  </a:lnTo>
                  <a:lnTo>
                    <a:pt x="3401" y="3302"/>
                  </a:lnTo>
                  <a:lnTo>
                    <a:pt x="2685" y="4953"/>
                  </a:lnTo>
                  <a:lnTo>
                    <a:pt x="1879" y="7039"/>
                  </a:lnTo>
                  <a:lnTo>
                    <a:pt x="1163" y="9385"/>
                  </a:lnTo>
                  <a:lnTo>
                    <a:pt x="537" y="11992"/>
                  </a:lnTo>
                  <a:lnTo>
                    <a:pt x="179" y="14859"/>
                  </a:lnTo>
                  <a:lnTo>
                    <a:pt x="0" y="17987"/>
                  </a:lnTo>
                  <a:lnTo>
                    <a:pt x="179" y="21289"/>
                  </a:lnTo>
                  <a:lnTo>
                    <a:pt x="716" y="24678"/>
                  </a:lnTo>
                  <a:lnTo>
                    <a:pt x="1790" y="28328"/>
                  </a:lnTo>
                  <a:lnTo>
                    <a:pt x="3222" y="32064"/>
                  </a:lnTo>
                  <a:lnTo>
                    <a:pt x="5369" y="35888"/>
                  </a:lnTo>
                  <a:lnTo>
                    <a:pt x="8054" y="39798"/>
                  </a:lnTo>
                  <a:lnTo>
                    <a:pt x="75436" y="44924"/>
                  </a:lnTo>
                  <a:lnTo>
                    <a:pt x="74899" y="43708"/>
                  </a:lnTo>
                  <a:lnTo>
                    <a:pt x="73557" y="40406"/>
                  </a:lnTo>
                  <a:lnTo>
                    <a:pt x="71767" y="35540"/>
                  </a:lnTo>
                  <a:lnTo>
                    <a:pt x="70067" y="29631"/>
                  </a:lnTo>
                  <a:lnTo>
                    <a:pt x="68814" y="23114"/>
                  </a:lnTo>
                  <a:lnTo>
                    <a:pt x="68546" y="16510"/>
                  </a:lnTo>
                  <a:lnTo>
                    <a:pt x="69530" y="10341"/>
                  </a:lnTo>
                  <a:lnTo>
                    <a:pt x="72304" y="5127"/>
                  </a:lnTo>
                  <a:lnTo>
                    <a:pt x="52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626375" y="1687900"/>
              <a:ext cx="1827775" cy="1073150"/>
            </a:xfrm>
            <a:custGeom>
              <a:pathLst>
                <a:path extrusionOk="0" h="42926" w="73111">
                  <a:moveTo>
                    <a:pt x="4654" y="0"/>
                  </a:moveTo>
                  <a:lnTo>
                    <a:pt x="4475" y="174"/>
                  </a:lnTo>
                  <a:lnTo>
                    <a:pt x="4117" y="869"/>
                  </a:lnTo>
                  <a:lnTo>
                    <a:pt x="3580" y="1825"/>
                  </a:lnTo>
                  <a:lnTo>
                    <a:pt x="2954" y="3215"/>
                  </a:lnTo>
                  <a:lnTo>
                    <a:pt x="2238" y="4953"/>
                  </a:lnTo>
                  <a:lnTo>
                    <a:pt x="1522" y="6952"/>
                  </a:lnTo>
                  <a:lnTo>
                    <a:pt x="896" y="9298"/>
                  </a:lnTo>
                  <a:lnTo>
                    <a:pt x="448" y="11818"/>
                  </a:lnTo>
                  <a:lnTo>
                    <a:pt x="90" y="14598"/>
                  </a:lnTo>
                  <a:lnTo>
                    <a:pt x="1" y="17553"/>
                  </a:lnTo>
                  <a:lnTo>
                    <a:pt x="180" y="20681"/>
                  </a:lnTo>
                  <a:lnTo>
                    <a:pt x="806" y="23896"/>
                  </a:lnTo>
                  <a:lnTo>
                    <a:pt x="1791" y="27285"/>
                  </a:lnTo>
                  <a:lnTo>
                    <a:pt x="3312" y="30761"/>
                  </a:lnTo>
                  <a:lnTo>
                    <a:pt x="5370" y="34323"/>
                  </a:lnTo>
                  <a:lnTo>
                    <a:pt x="7965" y="37886"/>
                  </a:lnTo>
                  <a:lnTo>
                    <a:pt x="73111" y="42926"/>
                  </a:lnTo>
                  <a:lnTo>
                    <a:pt x="72663" y="41883"/>
                  </a:lnTo>
                  <a:lnTo>
                    <a:pt x="71500" y="38842"/>
                  </a:lnTo>
                  <a:lnTo>
                    <a:pt x="69979" y="34410"/>
                  </a:lnTo>
                  <a:lnTo>
                    <a:pt x="68457" y="28936"/>
                  </a:lnTo>
                  <a:lnTo>
                    <a:pt x="67383" y="22853"/>
                  </a:lnTo>
                  <a:lnTo>
                    <a:pt x="67026" y="16510"/>
                  </a:lnTo>
                  <a:lnTo>
                    <a:pt x="67741" y="10341"/>
                  </a:lnTo>
                  <a:lnTo>
                    <a:pt x="69979" y="4866"/>
                  </a:lnTo>
                  <a:lnTo>
                    <a:pt x="46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856800" y="1727000"/>
              <a:ext cx="161100" cy="936300"/>
            </a:xfrm>
            <a:custGeom>
              <a:pathLst>
                <a:path extrusionOk="0" h="37452" w="6444">
                  <a:moveTo>
                    <a:pt x="3759" y="0"/>
                  </a:moveTo>
                  <a:lnTo>
                    <a:pt x="3401" y="522"/>
                  </a:lnTo>
                  <a:lnTo>
                    <a:pt x="2417" y="2260"/>
                  </a:lnTo>
                  <a:lnTo>
                    <a:pt x="1343" y="5040"/>
                  </a:lnTo>
                  <a:lnTo>
                    <a:pt x="448" y="9037"/>
                  </a:lnTo>
                  <a:lnTo>
                    <a:pt x="180" y="14251"/>
                  </a:lnTo>
                  <a:lnTo>
                    <a:pt x="806" y="20681"/>
                  </a:lnTo>
                  <a:lnTo>
                    <a:pt x="2775" y="28415"/>
                  </a:lnTo>
                  <a:lnTo>
                    <a:pt x="6444" y="37452"/>
                  </a:lnTo>
                  <a:lnTo>
                    <a:pt x="5907" y="36583"/>
                  </a:lnTo>
                  <a:lnTo>
                    <a:pt x="4654" y="34150"/>
                  </a:lnTo>
                  <a:lnTo>
                    <a:pt x="3043" y="30500"/>
                  </a:lnTo>
                  <a:lnTo>
                    <a:pt x="1433" y="25634"/>
                  </a:lnTo>
                  <a:lnTo>
                    <a:pt x="269" y="19986"/>
                  </a:lnTo>
                  <a:lnTo>
                    <a:pt x="1" y="13643"/>
                  </a:lnTo>
                  <a:lnTo>
                    <a:pt x="1075" y="6865"/>
                  </a:lnTo>
                  <a:lnTo>
                    <a:pt x="37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1116325" y="1744375"/>
              <a:ext cx="158850" cy="936300"/>
            </a:xfrm>
            <a:custGeom>
              <a:pathLst>
                <a:path extrusionOk="0" h="37452" w="6354">
                  <a:moveTo>
                    <a:pt x="3759" y="1"/>
                  </a:moveTo>
                  <a:lnTo>
                    <a:pt x="3401" y="522"/>
                  </a:lnTo>
                  <a:lnTo>
                    <a:pt x="2416" y="2260"/>
                  </a:lnTo>
                  <a:lnTo>
                    <a:pt x="1343" y="5040"/>
                  </a:lnTo>
                  <a:lnTo>
                    <a:pt x="448" y="9037"/>
                  </a:lnTo>
                  <a:lnTo>
                    <a:pt x="179" y="14251"/>
                  </a:lnTo>
                  <a:lnTo>
                    <a:pt x="806" y="20681"/>
                  </a:lnTo>
                  <a:lnTo>
                    <a:pt x="2685" y="28415"/>
                  </a:lnTo>
                  <a:lnTo>
                    <a:pt x="6354" y="37452"/>
                  </a:lnTo>
                  <a:lnTo>
                    <a:pt x="5817" y="36583"/>
                  </a:lnTo>
                  <a:lnTo>
                    <a:pt x="4564" y="34237"/>
                  </a:lnTo>
                  <a:lnTo>
                    <a:pt x="2953" y="30500"/>
                  </a:lnTo>
                  <a:lnTo>
                    <a:pt x="1343" y="25634"/>
                  </a:lnTo>
                  <a:lnTo>
                    <a:pt x="269" y="19986"/>
                  </a:lnTo>
                  <a:lnTo>
                    <a:pt x="0" y="13643"/>
                  </a:lnTo>
                  <a:lnTo>
                    <a:pt x="1074" y="6952"/>
                  </a:lnTo>
                  <a:lnTo>
                    <a:pt x="375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1362400" y="1772625"/>
              <a:ext cx="158875" cy="936300"/>
            </a:xfrm>
            <a:custGeom>
              <a:pathLst>
                <a:path extrusionOk="0" h="37452" w="6355">
                  <a:moveTo>
                    <a:pt x="3670" y="0"/>
                  </a:moveTo>
                  <a:lnTo>
                    <a:pt x="3312" y="522"/>
                  </a:lnTo>
                  <a:lnTo>
                    <a:pt x="2327" y="2259"/>
                  </a:lnTo>
                  <a:lnTo>
                    <a:pt x="1253" y="5040"/>
                  </a:lnTo>
                  <a:lnTo>
                    <a:pt x="359" y="9037"/>
                  </a:lnTo>
                  <a:lnTo>
                    <a:pt x="90" y="14251"/>
                  </a:lnTo>
                  <a:lnTo>
                    <a:pt x="717" y="20681"/>
                  </a:lnTo>
                  <a:lnTo>
                    <a:pt x="2685" y="28414"/>
                  </a:lnTo>
                  <a:lnTo>
                    <a:pt x="6354" y="37451"/>
                  </a:lnTo>
                  <a:lnTo>
                    <a:pt x="5817" y="36582"/>
                  </a:lnTo>
                  <a:lnTo>
                    <a:pt x="4564" y="34236"/>
                  </a:lnTo>
                  <a:lnTo>
                    <a:pt x="2954" y="30500"/>
                  </a:lnTo>
                  <a:lnTo>
                    <a:pt x="1343" y="25634"/>
                  </a:lnTo>
                  <a:lnTo>
                    <a:pt x="269" y="19986"/>
                  </a:lnTo>
                  <a:lnTo>
                    <a:pt x="1" y="13642"/>
                  </a:lnTo>
                  <a:lnTo>
                    <a:pt x="985" y="6952"/>
                  </a:lnTo>
                  <a:lnTo>
                    <a:pt x="36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1595075" y="1790000"/>
              <a:ext cx="156625" cy="936300"/>
            </a:xfrm>
            <a:custGeom>
              <a:pathLst>
                <a:path extrusionOk="0" h="37452" w="6265">
                  <a:moveTo>
                    <a:pt x="3669" y="0"/>
                  </a:moveTo>
                  <a:lnTo>
                    <a:pt x="3311" y="522"/>
                  </a:lnTo>
                  <a:lnTo>
                    <a:pt x="2416" y="2260"/>
                  </a:lnTo>
                  <a:lnTo>
                    <a:pt x="1342" y="5040"/>
                  </a:lnTo>
                  <a:lnTo>
                    <a:pt x="448" y="9037"/>
                  </a:lnTo>
                  <a:lnTo>
                    <a:pt x="179" y="14251"/>
                  </a:lnTo>
                  <a:lnTo>
                    <a:pt x="806" y="20681"/>
                  </a:lnTo>
                  <a:lnTo>
                    <a:pt x="2685" y="28414"/>
                  </a:lnTo>
                  <a:lnTo>
                    <a:pt x="6264" y="37451"/>
                  </a:lnTo>
                  <a:lnTo>
                    <a:pt x="5727" y="36582"/>
                  </a:lnTo>
                  <a:lnTo>
                    <a:pt x="4474" y="34236"/>
                  </a:lnTo>
                  <a:lnTo>
                    <a:pt x="2864" y="30500"/>
                  </a:lnTo>
                  <a:lnTo>
                    <a:pt x="1342" y="25634"/>
                  </a:lnTo>
                  <a:lnTo>
                    <a:pt x="269" y="19986"/>
                  </a:lnTo>
                  <a:lnTo>
                    <a:pt x="0" y="13643"/>
                  </a:lnTo>
                  <a:lnTo>
                    <a:pt x="984" y="6952"/>
                  </a:lnTo>
                  <a:lnTo>
                    <a:pt x="36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1825500" y="1807375"/>
              <a:ext cx="161100" cy="936300"/>
            </a:xfrm>
            <a:custGeom>
              <a:pathLst>
                <a:path extrusionOk="0" h="37452" w="6444">
                  <a:moveTo>
                    <a:pt x="3759" y="0"/>
                  </a:moveTo>
                  <a:lnTo>
                    <a:pt x="3401" y="522"/>
                  </a:lnTo>
                  <a:lnTo>
                    <a:pt x="2416" y="2260"/>
                  </a:lnTo>
                  <a:lnTo>
                    <a:pt x="1342" y="5040"/>
                  </a:lnTo>
                  <a:lnTo>
                    <a:pt x="448" y="9037"/>
                  </a:lnTo>
                  <a:lnTo>
                    <a:pt x="179" y="14251"/>
                  </a:lnTo>
                  <a:lnTo>
                    <a:pt x="806" y="20681"/>
                  </a:lnTo>
                  <a:lnTo>
                    <a:pt x="2774" y="28415"/>
                  </a:lnTo>
                  <a:lnTo>
                    <a:pt x="6443" y="37452"/>
                  </a:lnTo>
                  <a:lnTo>
                    <a:pt x="5906" y="36583"/>
                  </a:lnTo>
                  <a:lnTo>
                    <a:pt x="4653" y="34237"/>
                  </a:lnTo>
                  <a:lnTo>
                    <a:pt x="3043" y="30500"/>
                  </a:lnTo>
                  <a:lnTo>
                    <a:pt x="1432" y="25634"/>
                  </a:lnTo>
                  <a:lnTo>
                    <a:pt x="269" y="19986"/>
                  </a:lnTo>
                  <a:lnTo>
                    <a:pt x="0" y="13643"/>
                  </a:lnTo>
                  <a:lnTo>
                    <a:pt x="1074" y="6952"/>
                  </a:lnTo>
                  <a:lnTo>
                    <a:pt x="37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2085000" y="1813900"/>
              <a:ext cx="158850" cy="936300"/>
            </a:xfrm>
            <a:custGeom>
              <a:pathLst>
                <a:path extrusionOk="0" h="37452" w="6354">
                  <a:moveTo>
                    <a:pt x="3759" y="0"/>
                  </a:moveTo>
                  <a:lnTo>
                    <a:pt x="3401" y="521"/>
                  </a:lnTo>
                  <a:lnTo>
                    <a:pt x="2417" y="2259"/>
                  </a:lnTo>
                  <a:lnTo>
                    <a:pt x="1343" y="5040"/>
                  </a:lnTo>
                  <a:lnTo>
                    <a:pt x="448" y="9037"/>
                  </a:lnTo>
                  <a:lnTo>
                    <a:pt x="179" y="14251"/>
                  </a:lnTo>
                  <a:lnTo>
                    <a:pt x="806" y="20681"/>
                  </a:lnTo>
                  <a:lnTo>
                    <a:pt x="2685" y="28414"/>
                  </a:lnTo>
                  <a:lnTo>
                    <a:pt x="6354" y="37451"/>
                  </a:lnTo>
                  <a:lnTo>
                    <a:pt x="5817" y="36582"/>
                  </a:lnTo>
                  <a:lnTo>
                    <a:pt x="4564" y="34236"/>
                  </a:lnTo>
                  <a:lnTo>
                    <a:pt x="2953" y="30500"/>
                  </a:lnTo>
                  <a:lnTo>
                    <a:pt x="1343" y="25634"/>
                  </a:lnTo>
                  <a:lnTo>
                    <a:pt x="269" y="19986"/>
                  </a:lnTo>
                  <a:lnTo>
                    <a:pt x="0" y="13642"/>
                  </a:lnTo>
                  <a:lnTo>
                    <a:pt x="1074" y="6952"/>
                  </a:lnTo>
                  <a:lnTo>
                    <a:pt x="37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646525" y="1883400"/>
              <a:ext cx="1666675" cy="113000"/>
            </a:xfrm>
            <a:custGeom>
              <a:pathLst>
                <a:path extrusionOk="0" h="4520" w="66667">
                  <a:moveTo>
                    <a:pt x="0" y="1"/>
                  </a:moveTo>
                  <a:lnTo>
                    <a:pt x="90" y="1"/>
                  </a:lnTo>
                  <a:lnTo>
                    <a:pt x="358" y="1"/>
                  </a:lnTo>
                  <a:lnTo>
                    <a:pt x="806" y="88"/>
                  </a:lnTo>
                  <a:lnTo>
                    <a:pt x="1343" y="88"/>
                  </a:lnTo>
                  <a:lnTo>
                    <a:pt x="2148" y="175"/>
                  </a:lnTo>
                  <a:lnTo>
                    <a:pt x="3043" y="261"/>
                  </a:lnTo>
                  <a:lnTo>
                    <a:pt x="4117" y="348"/>
                  </a:lnTo>
                  <a:lnTo>
                    <a:pt x="5280" y="435"/>
                  </a:lnTo>
                  <a:lnTo>
                    <a:pt x="6712" y="522"/>
                  </a:lnTo>
                  <a:lnTo>
                    <a:pt x="8143" y="696"/>
                  </a:lnTo>
                  <a:lnTo>
                    <a:pt x="9754" y="783"/>
                  </a:lnTo>
                  <a:lnTo>
                    <a:pt x="11544" y="957"/>
                  </a:lnTo>
                  <a:lnTo>
                    <a:pt x="13423" y="1130"/>
                  </a:lnTo>
                  <a:lnTo>
                    <a:pt x="15392" y="1217"/>
                  </a:lnTo>
                  <a:lnTo>
                    <a:pt x="17539" y="1391"/>
                  </a:lnTo>
                  <a:lnTo>
                    <a:pt x="19777" y="1565"/>
                  </a:lnTo>
                  <a:lnTo>
                    <a:pt x="22103" y="1739"/>
                  </a:lnTo>
                  <a:lnTo>
                    <a:pt x="24519" y="1912"/>
                  </a:lnTo>
                  <a:lnTo>
                    <a:pt x="27025" y="2086"/>
                  </a:lnTo>
                  <a:lnTo>
                    <a:pt x="29620" y="2260"/>
                  </a:lnTo>
                  <a:lnTo>
                    <a:pt x="32394" y="2434"/>
                  </a:lnTo>
                  <a:lnTo>
                    <a:pt x="35168" y="2694"/>
                  </a:lnTo>
                  <a:lnTo>
                    <a:pt x="38032" y="2868"/>
                  </a:lnTo>
                  <a:lnTo>
                    <a:pt x="40985" y="3042"/>
                  </a:lnTo>
                  <a:lnTo>
                    <a:pt x="43938" y="3216"/>
                  </a:lnTo>
                  <a:lnTo>
                    <a:pt x="47070" y="3390"/>
                  </a:lnTo>
                  <a:lnTo>
                    <a:pt x="50202" y="3650"/>
                  </a:lnTo>
                  <a:lnTo>
                    <a:pt x="53423" y="3824"/>
                  </a:lnTo>
                  <a:lnTo>
                    <a:pt x="56645" y="3998"/>
                  </a:lnTo>
                  <a:lnTo>
                    <a:pt x="59956" y="4172"/>
                  </a:lnTo>
                  <a:lnTo>
                    <a:pt x="63267" y="4345"/>
                  </a:lnTo>
                  <a:lnTo>
                    <a:pt x="66667" y="4519"/>
                  </a:lnTo>
                  <a:lnTo>
                    <a:pt x="66577" y="4519"/>
                  </a:lnTo>
                  <a:lnTo>
                    <a:pt x="66309" y="4519"/>
                  </a:lnTo>
                  <a:lnTo>
                    <a:pt x="65951" y="4432"/>
                  </a:lnTo>
                  <a:lnTo>
                    <a:pt x="65325" y="4432"/>
                  </a:lnTo>
                  <a:lnTo>
                    <a:pt x="64609" y="4345"/>
                  </a:lnTo>
                  <a:lnTo>
                    <a:pt x="63803" y="4259"/>
                  </a:lnTo>
                  <a:lnTo>
                    <a:pt x="62730" y="4172"/>
                  </a:lnTo>
                  <a:lnTo>
                    <a:pt x="61566" y="4085"/>
                  </a:lnTo>
                  <a:lnTo>
                    <a:pt x="60314" y="3998"/>
                  </a:lnTo>
                  <a:lnTo>
                    <a:pt x="58882" y="3911"/>
                  </a:lnTo>
                  <a:lnTo>
                    <a:pt x="57271" y="3737"/>
                  </a:lnTo>
                  <a:lnTo>
                    <a:pt x="55571" y="3650"/>
                  </a:lnTo>
                  <a:lnTo>
                    <a:pt x="53781" y="3476"/>
                  </a:lnTo>
                  <a:lnTo>
                    <a:pt x="51812" y="3303"/>
                  </a:lnTo>
                  <a:lnTo>
                    <a:pt x="49754" y="3129"/>
                  </a:lnTo>
                  <a:lnTo>
                    <a:pt x="47607" y="3042"/>
                  </a:lnTo>
                  <a:lnTo>
                    <a:pt x="45280" y="2868"/>
                  </a:lnTo>
                  <a:lnTo>
                    <a:pt x="42953" y="2694"/>
                  </a:lnTo>
                  <a:lnTo>
                    <a:pt x="40448" y="2521"/>
                  </a:lnTo>
                  <a:lnTo>
                    <a:pt x="37763" y="2347"/>
                  </a:lnTo>
                  <a:lnTo>
                    <a:pt x="35079" y="2086"/>
                  </a:lnTo>
                  <a:lnTo>
                    <a:pt x="32305" y="1912"/>
                  </a:lnTo>
                  <a:lnTo>
                    <a:pt x="29441" y="1739"/>
                  </a:lnTo>
                  <a:lnTo>
                    <a:pt x="26488" y="1565"/>
                  </a:lnTo>
                  <a:lnTo>
                    <a:pt x="23445" y="1391"/>
                  </a:lnTo>
                  <a:lnTo>
                    <a:pt x="20313" y="1130"/>
                  </a:lnTo>
                  <a:lnTo>
                    <a:pt x="17092" y="957"/>
                  </a:lnTo>
                  <a:lnTo>
                    <a:pt x="13781" y="783"/>
                  </a:lnTo>
                  <a:lnTo>
                    <a:pt x="10470" y="609"/>
                  </a:lnTo>
                  <a:lnTo>
                    <a:pt x="6980" y="348"/>
                  </a:lnTo>
                  <a:lnTo>
                    <a:pt x="3580" y="17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630850" y="2087600"/>
              <a:ext cx="1668950" cy="113000"/>
            </a:xfrm>
            <a:custGeom>
              <a:pathLst>
                <a:path extrusionOk="0" h="4520" w="66758">
                  <a:moveTo>
                    <a:pt x="1" y="1"/>
                  </a:moveTo>
                  <a:lnTo>
                    <a:pt x="90" y="1"/>
                  </a:lnTo>
                  <a:lnTo>
                    <a:pt x="359" y="1"/>
                  </a:lnTo>
                  <a:lnTo>
                    <a:pt x="806" y="88"/>
                  </a:lnTo>
                  <a:lnTo>
                    <a:pt x="1343" y="88"/>
                  </a:lnTo>
                  <a:lnTo>
                    <a:pt x="2149" y="174"/>
                  </a:lnTo>
                  <a:lnTo>
                    <a:pt x="3043" y="261"/>
                  </a:lnTo>
                  <a:lnTo>
                    <a:pt x="4117" y="348"/>
                  </a:lnTo>
                  <a:lnTo>
                    <a:pt x="5370" y="435"/>
                  </a:lnTo>
                  <a:lnTo>
                    <a:pt x="6712" y="522"/>
                  </a:lnTo>
                  <a:lnTo>
                    <a:pt x="8144" y="696"/>
                  </a:lnTo>
                  <a:lnTo>
                    <a:pt x="9844" y="783"/>
                  </a:lnTo>
                  <a:lnTo>
                    <a:pt x="11545" y="957"/>
                  </a:lnTo>
                  <a:lnTo>
                    <a:pt x="13424" y="1130"/>
                  </a:lnTo>
                  <a:lnTo>
                    <a:pt x="15482" y="1217"/>
                  </a:lnTo>
                  <a:lnTo>
                    <a:pt x="17540" y="1391"/>
                  </a:lnTo>
                  <a:lnTo>
                    <a:pt x="19777" y="1565"/>
                  </a:lnTo>
                  <a:lnTo>
                    <a:pt x="22104" y="1739"/>
                  </a:lnTo>
                  <a:lnTo>
                    <a:pt x="24520" y="1912"/>
                  </a:lnTo>
                  <a:lnTo>
                    <a:pt x="27115" y="2086"/>
                  </a:lnTo>
                  <a:lnTo>
                    <a:pt x="29710" y="2260"/>
                  </a:lnTo>
                  <a:lnTo>
                    <a:pt x="32395" y="2434"/>
                  </a:lnTo>
                  <a:lnTo>
                    <a:pt x="35258" y="2694"/>
                  </a:lnTo>
                  <a:lnTo>
                    <a:pt x="38122" y="2868"/>
                  </a:lnTo>
                  <a:lnTo>
                    <a:pt x="41075" y="3042"/>
                  </a:lnTo>
                  <a:lnTo>
                    <a:pt x="44028" y="3216"/>
                  </a:lnTo>
                  <a:lnTo>
                    <a:pt x="47160" y="3390"/>
                  </a:lnTo>
                  <a:lnTo>
                    <a:pt x="50292" y="3650"/>
                  </a:lnTo>
                  <a:lnTo>
                    <a:pt x="53513" y="3824"/>
                  </a:lnTo>
                  <a:lnTo>
                    <a:pt x="56735" y="3998"/>
                  </a:lnTo>
                  <a:lnTo>
                    <a:pt x="60046" y="4172"/>
                  </a:lnTo>
                  <a:lnTo>
                    <a:pt x="63357" y="4345"/>
                  </a:lnTo>
                  <a:lnTo>
                    <a:pt x="66757" y="4519"/>
                  </a:lnTo>
                  <a:lnTo>
                    <a:pt x="66668" y="4519"/>
                  </a:lnTo>
                  <a:lnTo>
                    <a:pt x="66399" y="4519"/>
                  </a:lnTo>
                  <a:lnTo>
                    <a:pt x="66041" y="4432"/>
                  </a:lnTo>
                  <a:lnTo>
                    <a:pt x="65415" y="4432"/>
                  </a:lnTo>
                  <a:lnTo>
                    <a:pt x="64699" y="4345"/>
                  </a:lnTo>
                  <a:lnTo>
                    <a:pt x="63894" y="4258"/>
                  </a:lnTo>
                  <a:lnTo>
                    <a:pt x="62820" y="4172"/>
                  </a:lnTo>
                  <a:lnTo>
                    <a:pt x="61656" y="4085"/>
                  </a:lnTo>
                  <a:lnTo>
                    <a:pt x="60404" y="3998"/>
                  </a:lnTo>
                  <a:lnTo>
                    <a:pt x="58972" y="3911"/>
                  </a:lnTo>
                  <a:lnTo>
                    <a:pt x="57361" y="3737"/>
                  </a:lnTo>
                  <a:lnTo>
                    <a:pt x="55661" y="3650"/>
                  </a:lnTo>
                  <a:lnTo>
                    <a:pt x="53871" y="3476"/>
                  </a:lnTo>
                  <a:lnTo>
                    <a:pt x="51902" y="3303"/>
                  </a:lnTo>
                  <a:lnTo>
                    <a:pt x="49844" y="3129"/>
                  </a:lnTo>
                  <a:lnTo>
                    <a:pt x="47697" y="3042"/>
                  </a:lnTo>
                  <a:lnTo>
                    <a:pt x="45370" y="2868"/>
                  </a:lnTo>
                  <a:lnTo>
                    <a:pt x="42954" y="2694"/>
                  </a:lnTo>
                  <a:lnTo>
                    <a:pt x="40448" y="2521"/>
                  </a:lnTo>
                  <a:lnTo>
                    <a:pt x="37853" y="2347"/>
                  </a:lnTo>
                  <a:lnTo>
                    <a:pt x="35169" y="2086"/>
                  </a:lnTo>
                  <a:lnTo>
                    <a:pt x="32395" y="1912"/>
                  </a:lnTo>
                  <a:lnTo>
                    <a:pt x="29531" y="1739"/>
                  </a:lnTo>
                  <a:lnTo>
                    <a:pt x="26489" y="1565"/>
                  </a:lnTo>
                  <a:lnTo>
                    <a:pt x="23446" y="1391"/>
                  </a:lnTo>
                  <a:lnTo>
                    <a:pt x="20314" y="1130"/>
                  </a:lnTo>
                  <a:lnTo>
                    <a:pt x="17093" y="957"/>
                  </a:lnTo>
                  <a:lnTo>
                    <a:pt x="13782" y="783"/>
                  </a:lnTo>
                  <a:lnTo>
                    <a:pt x="10471" y="609"/>
                  </a:lnTo>
                  <a:lnTo>
                    <a:pt x="7070" y="348"/>
                  </a:lnTo>
                  <a:lnTo>
                    <a:pt x="3580" y="17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659950" y="2287450"/>
              <a:ext cx="1666675" cy="143400"/>
            </a:xfrm>
            <a:custGeom>
              <a:pathLst>
                <a:path extrusionOk="0" h="5736" w="66667">
                  <a:moveTo>
                    <a:pt x="0" y="1"/>
                  </a:moveTo>
                  <a:lnTo>
                    <a:pt x="90" y="1"/>
                  </a:lnTo>
                  <a:lnTo>
                    <a:pt x="358" y="1"/>
                  </a:lnTo>
                  <a:lnTo>
                    <a:pt x="806" y="88"/>
                  </a:lnTo>
                  <a:lnTo>
                    <a:pt x="1342" y="175"/>
                  </a:lnTo>
                  <a:lnTo>
                    <a:pt x="2148" y="262"/>
                  </a:lnTo>
                  <a:lnTo>
                    <a:pt x="3043" y="348"/>
                  </a:lnTo>
                  <a:lnTo>
                    <a:pt x="4117" y="435"/>
                  </a:lnTo>
                  <a:lnTo>
                    <a:pt x="5280" y="522"/>
                  </a:lnTo>
                  <a:lnTo>
                    <a:pt x="6712" y="696"/>
                  </a:lnTo>
                  <a:lnTo>
                    <a:pt x="8143" y="783"/>
                  </a:lnTo>
                  <a:lnTo>
                    <a:pt x="9754" y="957"/>
                  </a:lnTo>
                  <a:lnTo>
                    <a:pt x="11544" y="1131"/>
                  </a:lnTo>
                  <a:lnTo>
                    <a:pt x="13423" y="1304"/>
                  </a:lnTo>
                  <a:lnTo>
                    <a:pt x="15392" y="1478"/>
                  </a:lnTo>
                  <a:lnTo>
                    <a:pt x="17539" y="1739"/>
                  </a:lnTo>
                  <a:lnTo>
                    <a:pt x="19776" y="1913"/>
                  </a:lnTo>
                  <a:lnTo>
                    <a:pt x="22103" y="2173"/>
                  </a:lnTo>
                  <a:lnTo>
                    <a:pt x="24519" y="2347"/>
                  </a:lnTo>
                  <a:lnTo>
                    <a:pt x="27025" y="2608"/>
                  </a:lnTo>
                  <a:lnTo>
                    <a:pt x="29620" y="2782"/>
                  </a:lnTo>
                  <a:lnTo>
                    <a:pt x="32394" y="3042"/>
                  </a:lnTo>
                  <a:lnTo>
                    <a:pt x="35168" y="3303"/>
                  </a:lnTo>
                  <a:lnTo>
                    <a:pt x="38032" y="3564"/>
                  </a:lnTo>
                  <a:lnTo>
                    <a:pt x="40985" y="3737"/>
                  </a:lnTo>
                  <a:lnTo>
                    <a:pt x="43938" y="3998"/>
                  </a:lnTo>
                  <a:lnTo>
                    <a:pt x="47070" y="4259"/>
                  </a:lnTo>
                  <a:lnTo>
                    <a:pt x="50202" y="4519"/>
                  </a:lnTo>
                  <a:lnTo>
                    <a:pt x="53423" y="4780"/>
                  </a:lnTo>
                  <a:lnTo>
                    <a:pt x="56645" y="5041"/>
                  </a:lnTo>
                  <a:lnTo>
                    <a:pt x="59955" y="5215"/>
                  </a:lnTo>
                  <a:lnTo>
                    <a:pt x="63266" y="5475"/>
                  </a:lnTo>
                  <a:lnTo>
                    <a:pt x="66667" y="5736"/>
                  </a:lnTo>
                  <a:lnTo>
                    <a:pt x="66577" y="5736"/>
                  </a:lnTo>
                  <a:lnTo>
                    <a:pt x="66309" y="5736"/>
                  </a:lnTo>
                  <a:lnTo>
                    <a:pt x="65951" y="5649"/>
                  </a:lnTo>
                  <a:lnTo>
                    <a:pt x="65325" y="5562"/>
                  </a:lnTo>
                  <a:lnTo>
                    <a:pt x="64609" y="5562"/>
                  </a:lnTo>
                  <a:lnTo>
                    <a:pt x="63803" y="5475"/>
                  </a:lnTo>
                  <a:lnTo>
                    <a:pt x="62730" y="5301"/>
                  </a:lnTo>
                  <a:lnTo>
                    <a:pt x="61566" y="5215"/>
                  </a:lnTo>
                  <a:lnTo>
                    <a:pt x="60313" y="5128"/>
                  </a:lnTo>
                  <a:lnTo>
                    <a:pt x="58882" y="4954"/>
                  </a:lnTo>
                  <a:lnTo>
                    <a:pt x="57271" y="4780"/>
                  </a:lnTo>
                  <a:lnTo>
                    <a:pt x="55571" y="4606"/>
                  </a:lnTo>
                  <a:lnTo>
                    <a:pt x="53781" y="4432"/>
                  </a:lnTo>
                  <a:lnTo>
                    <a:pt x="51812" y="4259"/>
                  </a:lnTo>
                  <a:lnTo>
                    <a:pt x="49754" y="4085"/>
                  </a:lnTo>
                  <a:lnTo>
                    <a:pt x="47606" y="3911"/>
                  </a:lnTo>
                  <a:lnTo>
                    <a:pt x="45280" y="3650"/>
                  </a:lnTo>
                  <a:lnTo>
                    <a:pt x="42953" y="3477"/>
                  </a:lnTo>
                  <a:lnTo>
                    <a:pt x="40448" y="3216"/>
                  </a:lnTo>
                  <a:lnTo>
                    <a:pt x="37763" y="3042"/>
                  </a:lnTo>
                  <a:lnTo>
                    <a:pt x="35079" y="2782"/>
                  </a:lnTo>
                  <a:lnTo>
                    <a:pt x="32304" y="2521"/>
                  </a:lnTo>
                  <a:lnTo>
                    <a:pt x="29441" y="2260"/>
                  </a:lnTo>
                  <a:lnTo>
                    <a:pt x="26488" y="1999"/>
                  </a:lnTo>
                  <a:lnTo>
                    <a:pt x="23445" y="1826"/>
                  </a:lnTo>
                  <a:lnTo>
                    <a:pt x="20313" y="1565"/>
                  </a:lnTo>
                  <a:lnTo>
                    <a:pt x="17092" y="1304"/>
                  </a:lnTo>
                  <a:lnTo>
                    <a:pt x="13781" y="1044"/>
                  </a:lnTo>
                  <a:lnTo>
                    <a:pt x="10470" y="783"/>
                  </a:lnTo>
                  <a:lnTo>
                    <a:pt x="6980" y="522"/>
                  </a:lnTo>
                  <a:lnTo>
                    <a:pt x="3580" y="2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736000" y="2480800"/>
              <a:ext cx="1664450" cy="143400"/>
            </a:xfrm>
            <a:custGeom>
              <a:pathLst>
                <a:path extrusionOk="0" h="5736" w="66578">
                  <a:moveTo>
                    <a:pt x="1" y="0"/>
                  </a:moveTo>
                  <a:lnTo>
                    <a:pt x="90" y="0"/>
                  </a:lnTo>
                  <a:lnTo>
                    <a:pt x="359" y="0"/>
                  </a:lnTo>
                  <a:lnTo>
                    <a:pt x="806" y="87"/>
                  </a:lnTo>
                  <a:lnTo>
                    <a:pt x="1343" y="174"/>
                  </a:lnTo>
                  <a:lnTo>
                    <a:pt x="2148" y="261"/>
                  </a:lnTo>
                  <a:lnTo>
                    <a:pt x="3043" y="348"/>
                  </a:lnTo>
                  <a:lnTo>
                    <a:pt x="4117" y="435"/>
                  </a:lnTo>
                  <a:lnTo>
                    <a:pt x="5280" y="522"/>
                  </a:lnTo>
                  <a:lnTo>
                    <a:pt x="6712" y="696"/>
                  </a:lnTo>
                  <a:lnTo>
                    <a:pt x="8144" y="782"/>
                  </a:lnTo>
                  <a:lnTo>
                    <a:pt x="9755" y="956"/>
                  </a:lnTo>
                  <a:lnTo>
                    <a:pt x="11544" y="1130"/>
                  </a:lnTo>
                  <a:lnTo>
                    <a:pt x="13424" y="1304"/>
                  </a:lnTo>
                  <a:lnTo>
                    <a:pt x="15392" y="1478"/>
                  </a:lnTo>
                  <a:lnTo>
                    <a:pt x="17540" y="1738"/>
                  </a:lnTo>
                  <a:lnTo>
                    <a:pt x="19777" y="1912"/>
                  </a:lnTo>
                  <a:lnTo>
                    <a:pt x="22014" y="2173"/>
                  </a:lnTo>
                  <a:lnTo>
                    <a:pt x="24520" y="2347"/>
                  </a:lnTo>
                  <a:lnTo>
                    <a:pt x="27025" y="2607"/>
                  </a:lnTo>
                  <a:lnTo>
                    <a:pt x="29620" y="2781"/>
                  </a:lnTo>
                  <a:lnTo>
                    <a:pt x="32305" y="3042"/>
                  </a:lnTo>
                  <a:lnTo>
                    <a:pt x="35079" y="3302"/>
                  </a:lnTo>
                  <a:lnTo>
                    <a:pt x="37943" y="3563"/>
                  </a:lnTo>
                  <a:lnTo>
                    <a:pt x="40896" y="3737"/>
                  </a:lnTo>
                  <a:lnTo>
                    <a:pt x="43938" y="3998"/>
                  </a:lnTo>
                  <a:lnTo>
                    <a:pt x="46981" y="4258"/>
                  </a:lnTo>
                  <a:lnTo>
                    <a:pt x="50113" y="4519"/>
                  </a:lnTo>
                  <a:lnTo>
                    <a:pt x="53334" y="4780"/>
                  </a:lnTo>
                  <a:lnTo>
                    <a:pt x="56556" y="5040"/>
                  </a:lnTo>
                  <a:lnTo>
                    <a:pt x="59866" y="5214"/>
                  </a:lnTo>
                  <a:lnTo>
                    <a:pt x="63177" y="5475"/>
                  </a:lnTo>
                  <a:lnTo>
                    <a:pt x="66578" y="5735"/>
                  </a:lnTo>
                  <a:lnTo>
                    <a:pt x="66488" y="5735"/>
                  </a:lnTo>
                  <a:lnTo>
                    <a:pt x="66220" y="5735"/>
                  </a:lnTo>
                  <a:lnTo>
                    <a:pt x="65862" y="5649"/>
                  </a:lnTo>
                  <a:lnTo>
                    <a:pt x="65236" y="5562"/>
                  </a:lnTo>
                  <a:lnTo>
                    <a:pt x="64520" y="5562"/>
                  </a:lnTo>
                  <a:lnTo>
                    <a:pt x="63714" y="5475"/>
                  </a:lnTo>
                  <a:lnTo>
                    <a:pt x="62641" y="5301"/>
                  </a:lnTo>
                  <a:lnTo>
                    <a:pt x="61477" y="5214"/>
                  </a:lnTo>
                  <a:lnTo>
                    <a:pt x="60224" y="5127"/>
                  </a:lnTo>
                  <a:lnTo>
                    <a:pt x="58793" y="4953"/>
                  </a:lnTo>
                  <a:lnTo>
                    <a:pt x="57182" y="4780"/>
                  </a:lnTo>
                  <a:lnTo>
                    <a:pt x="55482" y="4606"/>
                  </a:lnTo>
                  <a:lnTo>
                    <a:pt x="53692" y="4432"/>
                  </a:lnTo>
                  <a:lnTo>
                    <a:pt x="51723" y="4258"/>
                  </a:lnTo>
                  <a:lnTo>
                    <a:pt x="49665" y="4084"/>
                  </a:lnTo>
                  <a:lnTo>
                    <a:pt x="47517" y="3911"/>
                  </a:lnTo>
                  <a:lnTo>
                    <a:pt x="45191" y="3650"/>
                  </a:lnTo>
                  <a:lnTo>
                    <a:pt x="42775" y="3476"/>
                  </a:lnTo>
                  <a:lnTo>
                    <a:pt x="40269" y="3216"/>
                  </a:lnTo>
                  <a:lnTo>
                    <a:pt x="37674" y="3042"/>
                  </a:lnTo>
                  <a:lnTo>
                    <a:pt x="34990" y="2781"/>
                  </a:lnTo>
                  <a:lnTo>
                    <a:pt x="32215" y="2520"/>
                  </a:lnTo>
                  <a:lnTo>
                    <a:pt x="29352" y="2260"/>
                  </a:lnTo>
                  <a:lnTo>
                    <a:pt x="26399" y="1999"/>
                  </a:lnTo>
                  <a:lnTo>
                    <a:pt x="23356" y="1825"/>
                  </a:lnTo>
                  <a:lnTo>
                    <a:pt x="20224" y="1565"/>
                  </a:lnTo>
                  <a:lnTo>
                    <a:pt x="17003" y="1304"/>
                  </a:lnTo>
                  <a:lnTo>
                    <a:pt x="13692" y="1043"/>
                  </a:lnTo>
                  <a:lnTo>
                    <a:pt x="10381" y="782"/>
                  </a:lnTo>
                  <a:lnTo>
                    <a:pt x="6981" y="522"/>
                  </a:lnTo>
                  <a:lnTo>
                    <a:pt x="3491" y="2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874700" y="1905125"/>
              <a:ext cx="237175" cy="243325"/>
            </a:xfrm>
            <a:custGeom>
              <a:pathLst>
                <a:path extrusionOk="0" h="9733" w="9487">
                  <a:moveTo>
                    <a:pt x="5370" y="2955"/>
                  </a:moveTo>
                  <a:lnTo>
                    <a:pt x="5370" y="2694"/>
                  </a:lnTo>
                  <a:lnTo>
                    <a:pt x="5370" y="1999"/>
                  </a:lnTo>
                  <a:lnTo>
                    <a:pt x="5012" y="1565"/>
                  </a:lnTo>
                  <a:lnTo>
                    <a:pt x="4028" y="1565"/>
                  </a:lnTo>
                  <a:lnTo>
                    <a:pt x="3849" y="1652"/>
                  </a:lnTo>
                  <a:lnTo>
                    <a:pt x="3491" y="1999"/>
                  </a:lnTo>
                  <a:lnTo>
                    <a:pt x="2954" y="2434"/>
                  </a:lnTo>
                  <a:lnTo>
                    <a:pt x="2327" y="3129"/>
                  </a:lnTo>
                  <a:lnTo>
                    <a:pt x="1612" y="3911"/>
                  </a:lnTo>
                  <a:lnTo>
                    <a:pt x="896" y="4867"/>
                  </a:lnTo>
                  <a:lnTo>
                    <a:pt x="359" y="5823"/>
                  </a:lnTo>
                  <a:lnTo>
                    <a:pt x="1" y="6952"/>
                  </a:lnTo>
                  <a:lnTo>
                    <a:pt x="1" y="7126"/>
                  </a:lnTo>
                  <a:lnTo>
                    <a:pt x="1" y="7473"/>
                  </a:lnTo>
                  <a:lnTo>
                    <a:pt x="90" y="7995"/>
                  </a:lnTo>
                  <a:lnTo>
                    <a:pt x="269" y="8603"/>
                  </a:lnTo>
                  <a:lnTo>
                    <a:pt x="717" y="9124"/>
                  </a:lnTo>
                  <a:lnTo>
                    <a:pt x="1343" y="9559"/>
                  </a:lnTo>
                  <a:lnTo>
                    <a:pt x="2327" y="9733"/>
                  </a:lnTo>
                  <a:lnTo>
                    <a:pt x="3670" y="9646"/>
                  </a:lnTo>
                  <a:lnTo>
                    <a:pt x="4028" y="9559"/>
                  </a:lnTo>
                  <a:lnTo>
                    <a:pt x="4833" y="9211"/>
                  </a:lnTo>
                  <a:lnTo>
                    <a:pt x="6086" y="8690"/>
                  </a:lnTo>
                  <a:lnTo>
                    <a:pt x="7339" y="7908"/>
                  </a:lnTo>
                  <a:lnTo>
                    <a:pt x="8502" y="6778"/>
                  </a:lnTo>
                  <a:lnTo>
                    <a:pt x="9218" y="5301"/>
                  </a:lnTo>
                  <a:lnTo>
                    <a:pt x="9486" y="3476"/>
                  </a:lnTo>
                  <a:lnTo>
                    <a:pt x="8949" y="1217"/>
                  </a:lnTo>
                  <a:lnTo>
                    <a:pt x="8860" y="1130"/>
                  </a:lnTo>
                  <a:lnTo>
                    <a:pt x="8591" y="870"/>
                  </a:lnTo>
                  <a:lnTo>
                    <a:pt x="8055" y="522"/>
                  </a:lnTo>
                  <a:lnTo>
                    <a:pt x="7428" y="261"/>
                  </a:lnTo>
                  <a:lnTo>
                    <a:pt x="6533" y="1"/>
                  </a:lnTo>
                  <a:lnTo>
                    <a:pt x="5459" y="1"/>
                  </a:lnTo>
                  <a:lnTo>
                    <a:pt x="4207" y="174"/>
                  </a:lnTo>
                  <a:lnTo>
                    <a:pt x="2775" y="696"/>
                  </a:lnTo>
                  <a:lnTo>
                    <a:pt x="2954" y="609"/>
                  </a:lnTo>
                  <a:lnTo>
                    <a:pt x="3401" y="522"/>
                  </a:lnTo>
                  <a:lnTo>
                    <a:pt x="4028" y="435"/>
                  </a:lnTo>
                  <a:lnTo>
                    <a:pt x="4923" y="348"/>
                  </a:lnTo>
                  <a:lnTo>
                    <a:pt x="5817" y="348"/>
                  </a:lnTo>
                  <a:lnTo>
                    <a:pt x="6712" y="522"/>
                  </a:lnTo>
                  <a:lnTo>
                    <a:pt x="7607" y="956"/>
                  </a:lnTo>
                  <a:lnTo>
                    <a:pt x="8412" y="1652"/>
                  </a:lnTo>
                  <a:lnTo>
                    <a:pt x="8502" y="1912"/>
                  </a:lnTo>
                  <a:lnTo>
                    <a:pt x="8681" y="2434"/>
                  </a:lnTo>
                  <a:lnTo>
                    <a:pt x="8681" y="3390"/>
                  </a:lnTo>
                  <a:lnTo>
                    <a:pt x="8591" y="4432"/>
                  </a:lnTo>
                  <a:lnTo>
                    <a:pt x="8144" y="5649"/>
                  </a:lnTo>
                  <a:lnTo>
                    <a:pt x="7249" y="6952"/>
                  </a:lnTo>
                  <a:lnTo>
                    <a:pt x="5728" y="8082"/>
                  </a:lnTo>
                  <a:lnTo>
                    <a:pt x="3491" y="9124"/>
                  </a:lnTo>
                  <a:lnTo>
                    <a:pt x="3401" y="9124"/>
                  </a:lnTo>
                  <a:lnTo>
                    <a:pt x="3043" y="9124"/>
                  </a:lnTo>
                  <a:lnTo>
                    <a:pt x="2506" y="9038"/>
                  </a:lnTo>
                  <a:lnTo>
                    <a:pt x="1969" y="8864"/>
                  </a:lnTo>
                  <a:lnTo>
                    <a:pt x="1433" y="8690"/>
                  </a:lnTo>
                  <a:lnTo>
                    <a:pt x="985" y="8342"/>
                  </a:lnTo>
                  <a:lnTo>
                    <a:pt x="717" y="7821"/>
                  </a:lnTo>
                  <a:lnTo>
                    <a:pt x="717" y="7126"/>
                  </a:lnTo>
                  <a:lnTo>
                    <a:pt x="806" y="6952"/>
                  </a:lnTo>
                  <a:lnTo>
                    <a:pt x="1075" y="6605"/>
                  </a:lnTo>
                  <a:lnTo>
                    <a:pt x="1433" y="6083"/>
                  </a:lnTo>
                  <a:lnTo>
                    <a:pt x="1969" y="5388"/>
                  </a:lnTo>
                  <a:lnTo>
                    <a:pt x="2596" y="4693"/>
                  </a:lnTo>
                  <a:lnTo>
                    <a:pt x="3401" y="3998"/>
                  </a:lnTo>
                  <a:lnTo>
                    <a:pt x="4386" y="3390"/>
                  </a:lnTo>
                  <a:lnTo>
                    <a:pt x="5370" y="2955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1673375" y="221575"/>
              <a:ext cx="73850" cy="93425"/>
            </a:xfrm>
            <a:custGeom>
              <a:pathLst>
                <a:path extrusionOk="0" h="3737" w="2954">
                  <a:moveTo>
                    <a:pt x="895" y="3737"/>
                  </a:moveTo>
                  <a:lnTo>
                    <a:pt x="1432" y="3737"/>
                  </a:lnTo>
                  <a:lnTo>
                    <a:pt x="1969" y="3476"/>
                  </a:lnTo>
                  <a:lnTo>
                    <a:pt x="2416" y="2955"/>
                  </a:lnTo>
                  <a:lnTo>
                    <a:pt x="2774" y="2259"/>
                  </a:lnTo>
                  <a:lnTo>
                    <a:pt x="2953" y="1477"/>
                  </a:lnTo>
                  <a:lnTo>
                    <a:pt x="2864" y="782"/>
                  </a:lnTo>
                  <a:lnTo>
                    <a:pt x="2595" y="261"/>
                  </a:lnTo>
                  <a:lnTo>
                    <a:pt x="2237" y="0"/>
                  </a:lnTo>
                  <a:lnTo>
                    <a:pt x="1611" y="0"/>
                  </a:lnTo>
                  <a:lnTo>
                    <a:pt x="1074" y="261"/>
                  </a:lnTo>
                  <a:lnTo>
                    <a:pt x="537" y="782"/>
                  </a:lnTo>
                  <a:lnTo>
                    <a:pt x="179" y="1477"/>
                  </a:lnTo>
                  <a:lnTo>
                    <a:pt x="0" y="2259"/>
                  </a:lnTo>
                  <a:lnTo>
                    <a:pt x="179" y="2868"/>
                  </a:lnTo>
                  <a:lnTo>
                    <a:pt x="448" y="3389"/>
                  </a:lnTo>
                  <a:lnTo>
                    <a:pt x="895" y="37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1201325" y="1542350"/>
              <a:ext cx="709200" cy="134700"/>
            </a:xfrm>
            <a:custGeom>
              <a:pathLst>
                <a:path extrusionOk="0" h="5388" w="28368">
                  <a:moveTo>
                    <a:pt x="1" y="2347"/>
                  </a:moveTo>
                  <a:lnTo>
                    <a:pt x="3580" y="0"/>
                  </a:lnTo>
                  <a:lnTo>
                    <a:pt x="5907" y="2694"/>
                  </a:lnTo>
                  <a:lnTo>
                    <a:pt x="9755" y="609"/>
                  </a:lnTo>
                  <a:lnTo>
                    <a:pt x="11365" y="2868"/>
                  </a:lnTo>
                  <a:lnTo>
                    <a:pt x="15661" y="956"/>
                  </a:lnTo>
                  <a:lnTo>
                    <a:pt x="17808" y="3129"/>
                  </a:lnTo>
                  <a:lnTo>
                    <a:pt x="20940" y="1478"/>
                  </a:lnTo>
                  <a:lnTo>
                    <a:pt x="23714" y="4084"/>
                  </a:lnTo>
                  <a:lnTo>
                    <a:pt x="28368" y="2086"/>
                  </a:lnTo>
                  <a:lnTo>
                    <a:pt x="26757" y="3650"/>
                  </a:lnTo>
                  <a:lnTo>
                    <a:pt x="23356" y="5388"/>
                  </a:lnTo>
                  <a:lnTo>
                    <a:pt x="20851" y="2868"/>
                  </a:lnTo>
                  <a:lnTo>
                    <a:pt x="17450" y="4345"/>
                  </a:lnTo>
                  <a:lnTo>
                    <a:pt x="15840" y="2607"/>
                  </a:lnTo>
                  <a:lnTo>
                    <a:pt x="11365" y="4084"/>
                  </a:lnTo>
                  <a:lnTo>
                    <a:pt x="9665" y="1912"/>
                  </a:lnTo>
                  <a:lnTo>
                    <a:pt x="5907" y="3737"/>
                  </a:lnTo>
                  <a:lnTo>
                    <a:pt x="3491" y="1478"/>
                  </a:lnTo>
                  <a:lnTo>
                    <a:pt x="1" y="23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$300 Question from Causes of World War I</a:t>
            </a:r>
          </a:p>
        </p:txBody>
      </p:sp>
      <p:pic>
        <p:nvPicPr>
          <p:cNvPr id="284" name="Shape 2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 txBox="1"/>
          <p:nvPr/>
        </p:nvSpPr>
        <p:spPr>
          <a:xfrm>
            <a:off x="644525" y="2438400"/>
            <a:ext cx="8143874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name of the ship sank by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German U-Boat that helped get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 into WWI?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$300 Answer from Causes of World War I</a:t>
            </a:r>
          </a:p>
        </p:txBody>
      </p:sp>
      <p:pic>
        <p:nvPicPr>
          <p:cNvPr id="291" name="Shape 2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/>
          <p:nvPr/>
        </p:nvSpPr>
        <p:spPr>
          <a:xfrm>
            <a:off x="228600" y="2590800"/>
            <a:ext cx="844550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Lusitania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(29)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$400 Question from Causes of World War I</a:t>
            </a:r>
          </a:p>
        </p:txBody>
      </p:sp>
      <p:pic>
        <p:nvPicPr>
          <p:cNvPr id="298" name="Shape 2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 txBox="1"/>
          <p:nvPr/>
        </p:nvSpPr>
        <p:spPr>
          <a:xfrm>
            <a:off x="709612" y="2644775"/>
            <a:ext cx="8078787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pamphlets, posters, and photos that are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convince people to fight in a war called?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$400 Answer from Causes of World War I</a:t>
            </a:r>
          </a:p>
        </p:txBody>
      </p:sp>
      <p:pic>
        <p:nvPicPr>
          <p:cNvPr id="305" name="Shape 3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Shape 306"/>
          <p:cNvSpPr txBox="1"/>
          <p:nvPr/>
        </p:nvSpPr>
        <p:spPr>
          <a:xfrm>
            <a:off x="3276600" y="2514600"/>
            <a:ext cx="2582861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Propaganda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(30)	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$100 Question from “The Great War” (WWI) </a:t>
            </a:r>
          </a:p>
        </p:txBody>
      </p:sp>
      <p:pic>
        <p:nvPicPr>
          <p:cNvPr id="312" name="Shape 3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/>
          <p:nvPr/>
        </p:nvSpPr>
        <p:spPr>
          <a:xfrm>
            <a:off x="1241425" y="2819400"/>
            <a:ext cx="6181725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German submarine called?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10800000" scaled="0"/>
        </a:gra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$100 Answer from “The Great War” (WWI) </a:t>
            </a:r>
          </a:p>
        </p:txBody>
      </p:sp>
      <p:pic>
        <p:nvPicPr>
          <p:cNvPr id="319" name="Shape 3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Shape 320"/>
          <p:cNvSpPr txBox="1"/>
          <p:nvPr/>
        </p:nvSpPr>
        <p:spPr>
          <a:xfrm>
            <a:off x="3600450" y="2819400"/>
            <a:ext cx="197485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U-Boat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(27)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Pulse 1">
      <a:dk1>
        <a:srgbClr val="FFFFFF"/>
      </a:dk1>
      <a:lt1>
        <a:srgbClr val="000066"/>
      </a:lt1>
      <a:dk2>
        <a:srgbClr val="FFCC66"/>
      </a:dk2>
      <a:lt2>
        <a:srgbClr val="000000"/>
      </a:lt2>
      <a:accent1>
        <a:srgbClr val="FF9900"/>
      </a:accent1>
      <a:accent2>
        <a:srgbClr val="000044"/>
      </a:accent2>
      <a:accent3>
        <a:srgbClr val="000066"/>
      </a:accent3>
      <a:accent4>
        <a:srgbClr val="FF9900"/>
      </a:accent4>
      <a:accent5>
        <a:srgbClr val="000044"/>
      </a:accent5>
      <a:accent6>
        <a:srgbClr val="000066"/>
      </a:accent6>
      <a:hlink>
        <a:srgbClr val="3366FF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