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0" name="Shape 60"/>
        <p:cNvGrpSpPr/>
        <p:nvPr/>
      </p:nvGrpSpPr>
      <p:grpSpPr>
        <a:xfrm>
          <a:off x="0" y="0"/>
          <a:ext cx="0" cy="0"/>
          <a:chOff x="0" y="0"/>
          <a:chExt cx="0" cy="0"/>
        </a:xfrm>
      </p:grpSpPr>
      <p:grpSp>
        <p:nvGrpSpPr>
          <p:cNvPr id="61" name="Shape 61"/>
          <p:cNvGrpSpPr/>
          <p:nvPr/>
        </p:nvGrpSpPr>
        <p:grpSpPr>
          <a:xfrm>
            <a:off x="-11" y="1000670"/>
            <a:ext cx="7314320" cy="3087224"/>
            <a:chOff x="-11" y="1378676"/>
            <a:chExt cx="7314320" cy="4116299"/>
          </a:xfrm>
        </p:grpSpPr>
        <p:sp>
          <p:nvSpPr>
            <p:cNvPr id="62" name="Shape 62"/>
            <p:cNvSpPr/>
            <p:nvPr/>
          </p:nvSpPr>
          <p:spPr>
            <a:xfrm flipH="1">
              <a:off x="-11" y="1378676"/>
              <a:ext cx="187800" cy="4116299"/>
            </a:xfrm>
            <a:prstGeom prst="rect">
              <a:avLst/>
            </a:prstGeom>
            <a:solidFill>
              <a:schemeClr val="accent2"/>
            </a:solidFill>
            <a:ln>
              <a:noFill/>
            </a:ln>
          </p:spPr>
          <p:txBody>
            <a:bodyPr anchorCtr="0" anchor="ctr" bIns="45700" lIns="91425" rIns="91425" tIns="45700">
              <a:noAutofit/>
            </a:bodyPr>
            <a:lstStyle/>
            <a:p>
              <a:pPr lvl="0">
                <a:spcBef>
                  <a:spcPts val="0"/>
                </a:spcBef>
                <a:buNone/>
              </a:pPr>
              <a:r>
                <a:t/>
              </a:r>
              <a:endParaRPr/>
            </a:p>
          </p:txBody>
        </p:sp>
        <p:sp>
          <p:nvSpPr>
            <p:cNvPr id="63" name="Shape 63"/>
            <p:cNvSpPr/>
            <p:nvPr/>
          </p:nvSpPr>
          <p:spPr>
            <a:xfrm flipH="1">
              <a:off x="187809" y="1378676"/>
              <a:ext cx="7126499" cy="4116299"/>
            </a:xfrm>
            <a:prstGeom prst="rect">
              <a:avLst/>
            </a:prstGeom>
            <a:solidFill>
              <a:srgbClr val="0F243E"/>
            </a:solidFill>
            <a:ln>
              <a:noFill/>
            </a:ln>
          </p:spPr>
          <p:txBody>
            <a:bodyPr anchorCtr="0" anchor="ctr" bIns="45700" lIns="91425" rIns="91425" tIns="45700">
              <a:noAutofit/>
            </a:bodyPr>
            <a:lstStyle/>
            <a:p>
              <a:pPr lvl="0">
                <a:spcBef>
                  <a:spcPts val="0"/>
                </a:spcBef>
                <a:buNone/>
              </a:pPr>
              <a:r>
                <a:t/>
              </a:r>
              <a:endParaRPr/>
            </a:p>
          </p:txBody>
        </p:sp>
      </p:grpSp>
      <p:sp>
        <p:nvSpPr>
          <p:cNvPr id="64" name="Shape 64"/>
          <p:cNvSpPr txBox="1"/>
          <p:nvPr>
            <p:ph type="ctrTitle"/>
          </p:nvPr>
        </p:nvSpPr>
        <p:spPr>
          <a:xfrm>
            <a:off x="685800" y="1699932"/>
            <a:ext cx="6400799" cy="1000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5" name="Shape 65"/>
          <p:cNvSpPr txBox="1"/>
          <p:nvPr>
            <p:ph idx="1" type="subTitle"/>
          </p:nvPr>
        </p:nvSpPr>
        <p:spPr>
          <a:xfrm>
            <a:off x="685800" y="2700338"/>
            <a:ext cx="6400799" cy="675299"/>
          </a:xfrm>
          <a:prstGeom prst="rect">
            <a:avLst/>
          </a:prstGeom>
        </p:spPr>
        <p:txBody>
          <a:bodyPr anchorCtr="0" anchor="t" bIns="91425" lIns="91425" rIns="91425" tIns="91425"/>
          <a:lstStyle>
            <a:lvl1pPr lvl="0">
              <a:spcBef>
                <a:spcPts val="0"/>
              </a:spcBef>
              <a:buClr>
                <a:schemeClr val="lt1"/>
              </a:buClr>
              <a:buSzPct val="100000"/>
              <a:buNone/>
              <a:defRPr sz="2400">
                <a:solidFill>
                  <a:schemeClr val="lt1"/>
                </a:solidFill>
              </a:defRPr>
            </a:lvl1pPr>
            <a:lvl2pPr lvl="1">
              <a:spcBef>
                <a:spcPts val="0"/>
              </a:spcBef>
              <a:buClr>
                <a:schemeClr val="lt1"/>
              </a:buClr>
              <a:buSzPct val="100000"/>
              <a:buNone/>
              <a:defRPr sz="2400">
                <a:solidFill>
                  <a:schemeClr val="lt1"/>
                </a:solidFill>
              </a:defRPr>
            </a:lvl2pPr>
            <a:lvl3pPr lvl="2">
              <a:spcBef>
                <a:spcPts val="0"/>
              </a:spcBef>
              <a:buClr>
                <a:schemeClr val="lt1"/>
              </a:buClr>
              <a:buSzPct val="100000"/>
              <a:buNone/>
              <a:defRPr sz="2400">
                <a:solidFill>
                  <a:schemeClr val="lt1"/>
                </a:solidFill>
              </a:defRPr>
            </a:lvl3pPr>
            <a:lvl4pPr lvl="3">
              <a:spcBef>
                <a:spcPts val="0"/>
              </a:spcBef>
              <a:buClr>
                <a:schemeClr val="lt1"/>
              </a:buClr>
              <a:buSzPct val="100000"/>
              <a:buNone/>
              <a:defRPr sz="2400">
                <a:solidFill>
                  <a:schemeClr val="lt1"/>
                </a:solidFill>
              </a:defRPr>
            </a:lvl4pPr>
            <a:lvl5pPr lvl="4">
              <a:spcBef>
                <a:spcPts val="0"/>
              </a:spcBef>
              <a:buClr>
                <a:schemeClr val="lt1"/>
              </a:buClr>
              <a:buSzPct val="100000"/>
              <a:buNone/>
              <a:defRPr sz="2400">
                <a:solidFill>
                  <a:schemeClr val="lt1"/>
                </a:solidFill>
              </a:defRPr>
            </a:lvl5pPr>
            <a:lvl6pPr lvl="5">
              <a:spcBef>
                <a:spcPts val="0"/>
              </a:spcBef>
              <a:buClr>
                <a:schemeClr val="lt1"/>
              </a:buClr>
              <a:buSzPct val="100000"/>
              <a:buNone/>
              <a:defRPr sz="2400">
                <a:solidFill>
                  <a:schemeClr val="lt1"/>
                </a:solidFill>
              </a:defRPr>
            </a:lvl6pPr>
            <a:lvl7pPr lvl="6">
              <a:spcBef>
                <a:spcPts val="0"/>
              </a:spcBef>
              <a:buClr>
                <a:schemeClr val="lt1"/>
              </a:buClr>
              <a:buSzPct val="100000"/>
              <a:buNone/>
              <a:defRPr sz="2400">
                <a:solidFill>
                  <a:schemeClr val="lt1"/>
                </a:solidFill>
              </a:defRPr>
            </a:lvl7pPr>
            <a:lvl8pPr lvl="7">
              <a:spcBef>
                <a:spcPts val="0"/>
              </a:spcBef>
              <a:buClr>
                <a:schemeClr val="lt1"/>
              </a:buClr>
              <a:buSzPct val="100000"/>
              <a:buNone/>
              <a:defRPr sz="2400">
                <a:solidFill>
                  <a:schemeClr val="lt1"/>
                </a:solidFill>
              </a:defRPr>
            </a:lvl8pPr>
            <a:lvl9pPr lvl="8">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6" name="Shape 66"/>
        <p:cNvGrpSpPr/>
        <p:nvPr/>
      </p:nvGrpSpPr>
      <p:grpSpPr>
        <a:xfrm>
          <a:off x="0" y="0"/>
          <a:ext cx="0" cy="0"/>
          <a:chOff x="0" y="0"/>
          <a:chExt cx="0" cy="0"/>
        </a:xfrm>
      </p:grpSpPr>
      <p:grpSp>
        <p:nvGrpSpPr>
          <p:cNvPr id="67" name="Shape 67"/>
          <p:cNvGrpSpPr/>
          <p:nvPr/>
        </p:nvGrpSpPr>
        <p:grpSpPr>
          <a:xfrm>
            <a:off x="-13" y="-9140"/>
            <a:ext cx="8005727" cy="1209421"/>
            <a:chOff x="-13" y="-12187"/>
            <a:chExt cx="8005727" cy="1161900"/>
          </a:xfrm>
        </p:grpSpPr>
        <p:sp>
          <p:nvSpPr>
            <p:cNvPr id="68" name="Shape 68"/>
            <p:cNvSpPr/>
            <p:nvPr/>
          </p:nvSpPr>
          <p:spPr>
            <a:xfrm flipH="1">
              <a:off x="-13" y="-12187"/>
              <a:ext cx="187800" cy="1161900"/>
            </a:xfrm>
            <a:prstGeom prst="rect">
              <a:avLst/>
            </a:prstGeom>
            <a:solidFill>
              <a:schemeClr val="accent2"/>
            </a:solidFill>
            <a:ln>
              <a:noFill/>
            </a:ln>
          </p:spPr>
          <p:txBody>
            <a:bodyPr anchorCtr="0" anchor="ctr" bIns="45700" lIns="91425" rIns="91425" tIns="45700">
              <a:noAutofit/>
            </a:bodyPr>
            <a:lstStyle/>
            <a:p>
              <a:pPr lvl="0">
                <a:spcBef>
                  <a:spcPts val="0"/>
                </a:spcBef>
                <a:buNone/>
              </a:pPr>
              <a:r>
                <a:t/>
              </a:r>
              <a:endParaRPr/>
            </a:p>
          </p:txBody>
        </p:sp>
        <p:sp>
          <p:nvSpPr>
            <p:cNvPr id="69" name="Shape 69"/>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lvl="0">
                <a:spcBef>
                  <a:spcPts val="0"/>
                </a:spcBef>
                <a:buNone/>
              </a:pPr>
              <a:r>
                <a:t/>
              </a:r>
              <a:endParaRPr/>
            </a:p>
          </p:txBody>
        </p:sp>
      </p:grpSp>
      <p:sp>
        <p:nvSpPr>
          <p:cNvPr id="70" name="Shape 70"/>
          <p:cNvSpPr txBox="1"/>
          <p:nvPr>
            <p:ph type="title"/>
          </p:nvPr>
        </p:nvSpPr>
        <p:spPr>
          <a:xfrm>
            <a:off x="457200" y="101100"/>
            <a:ext cx="7315499" cy="10139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1" name="Shape 71"/>
          <p:cNvSpPr txBox="1"/>
          <p:nvPr>
            <p:ph idx="1" type="body"/>
          </p:nvPr>
        </p:nvSpPr>
        <p:spPr>
          <a:xfrm>
            <a:off x="457200" y="1278516"/>
            <a:ext cx="8229600" cy="3630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2" name="Shape 72"/>
        <p:cNvGrpSpPr/>
        <p:nvPr/>
      </p:nvGrpSpPr>
      <p:grpSpPr>
        <a:xfrm>
          <a:off x="0" y="0"/>
          <a:ext cx="0" cy="0"/>
          <a:chOff x="0" y="0"/>
          <a:chExt cx="0" cy="0"/>
        </a:xfrm>
      </p:grpSpPr>
      <p:sp>
        <p:nvSpPr>
          <p:cNvPr id="73" name="Shape 73"/>
          <p:cNvSpPr txBox="1"/>
          <p:nvPr>
            <p:ph idx="1" type="body"/>
          </p:nvPr>
        </p:nvSpPr>
        <p:spPr>
          <a:xfrm>
            <a:off x="456245" y="1278513"/>
            <a:ext cx="4038599" cy="3630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4" name="Shape 74"/>
          <p:cNvSpPr txBox="1"/>
          <p:nvPr>
            <p:ph idx="2" type="body"/>
          </p:nvPr>
        </p:nvSpPr>
        <p:spPr>
          <a:xfrm>
            <a:off x="4648200" y="1278513"/>
            <a:ext cx="4038599" cy="3630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grpSp>
        <p:nvGrpSpPr>
          <p:cNvPr id="75" name="Shape 75"/>
          <p:cNvGrpSpPr/>
          <p:nvPr/>
        </p:nvGrpSpPr>
        <p:grpSpPr>
          <a:xfrm>
            <a:off x="-13" y="-9140"/>
            <a:ext cx="8005727" cy="1209421"/>
            <a:chOff x="-13" y="-12187"/>
            <a:chExt cx="8005727" cy="1161900"/>
          </a:xfrm>
        </p:grpSpPr>
        <p:sp>
          <p:nvSpPr>
            <p:cNvPr id="76" name="Shape 76"/>
            <p:cNvSpPr/>
            <p:nvPr/>
          </p:nvSpPr>
          <p:spPr>
            <a:xfrm flipH="1">
              <a:off x="-13" y="-12187"/>
              <a:ext cx="187800" cy="1161900"/>
            </a:xfrm>
            <a:prstGeom prst="rect">
              <a:avLst/>
            </a:prstGeom>
            <a:solidFill>
              <a:srgbClr val="AB0101"/>
            </a:solidFill>
            <a:ln>
              <a:noFill/>
            </a:ln>
          </p:spPr>
          <p:txBody>
            <a:bodyPr anchorCtr="0" anchor="ctr" bIns="45700" lIns="91425" rIns="91425" tIns="45700">
              <a:noAutofit/>
            </a:bodyPr>
            <a:lstStyle/>
            <a:p>
              <a:pPr lvl="0">
                <a:spcBef>
                  <a:spcPts val="0"/>
                </a:spcBef>
                <a:buNone/>
              </a:pPr>
              <a:r>
                <a:t/>
              </a:r>
              <a:endParaRPr/>
            </a:p>
          </p:txBody>
        </p:sp>
        <p:sp>
          <p:nvSpPr>
            <p:cNvPr id="77" name="Shape 77"/>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lvl="0">
                <a:spcBef>
                  <a:spcPts val="0"/>
                </a:spcBef>
                <a:buNone/>
              </a:pPr>
              <a:r>
                <a:t/>
              </a:r>
              <a:endParaRPr/>
            </a:p>
          </p:txBody>
        </p:sp>
      </p:grpSp>
      <p:sp>
        <p:nvSpPr>
          <p:cNvPr id="78" name="Shape 78"/>
          <p:cNvSpPr txBox="1"/>
          <p:nvPr>
            <p:ph type="title"/>
          </p:nvPr>
        </p:nvSpPr>
        <p:spPr>
          <a:xfrm>
            <a:off x="457200" y="101100"/>
            <a:ext cx="7315499" cy="10139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9" name="Shape 79"/>
        <p:cNvGrpSpPr/>
        <p:nvPr/>
      </p:nvGrpSpPr>
      <p:grpSpPr>
        <a:xfrm>
          <a:off x="0" y="0"/>
          <a:ext cx="0" cy="0"/>
          <a:chOff x="0" y="0"/>
          <a:chExt cx="0" cy="0"/>
        </a:xfrm>
      </p:grpSpPr>
      <p:grpSp>
        <p:nvGrpSpPr>
          <p:cNvPr id="80" name="Shape 80"/>
          <p:cNvGrpSpPr/>
          <p:nvPr/>
        </p:nvGrpSpPr>
        <p:grpSpPr>
          <a:xfrm>
            <a:off x="-13" y="-9140"/>
            <a:ext cx="8005727" cy="1209421"/>
            <a:chOff x="-13" y="-12187"/>
            <a:chExt cx="8005727" cy="1161900"/>
          </a:xfrm>
        </p:grpSpPr>
        <p:sp>
          <p:nvSpPr>
            <p:cNvPr id="81" name="Shape 81"/>
            <p:cNvSpPr/>
            <p:nvPr/>
          </p:nvSpPr>
          <p:spPr>
            <a:xfrm flipH="1">
              <a:off x="-13" y="-12187"/>
              <a:ext cx="187800" cy="1161900"/>
            </a:xfrm>
            <a:prstGeom prst="rect">
              <a:avLst/>
            </a:prstGeom>
            <a:solidFill>
              <a:srgbClr val="AB0101"/>
            </a:solidFill>
            <a:ln>
              <a:noFill/>
            </a:ln>
          </p:spPr>
          <p:txBody>
            <a:bodyPr anchorCtr="0" anchor="ctr" bIns="45700" lIns="91425" rIns="91425" tIns="45700">
              <a:noAutofit/>
            </a:bodyPr>
            <a:lstStyle/>
            <a:p>
              <a:pPr lvl="0">
                <a:spcBef>
                  <a:spcPts val="0"/>
                </a:spcBef>
                <a:buNone/>
              </a:pPr>
              <a:r>
                <a:t/>
              </a:r>
              <a:endParaRPr/>
            </a:p>
          </p:txBody>
        </p:sp>
        <p:sp>
          <p:nvSpPr>
            <p:cNvPr id="82" name="Shape 82"/>
            <p:cNvSpPr/>
            <p:nvPr/>
          </p:nvSpPr>
          <p:spPr>
            <a:xfrm flipH="1">
              <a:off x="187715" y="-12187"/>
              <a:ext cx="7817999" cy="1161900"/>
            </a:xfrm>
            <a:prstGeom prst="rect">
              <a:avLst/>
            </a:prstGeom>
            <a:solidFill>
              <a:srgbClr val="0F243E"/>
            </a:solidFill>
            <a:ln>
              <a:noFill/>
            </a:ln>
          </p:spPr>
          <p:txBody>
            <a:bodyPr anchorCtr="0" anchor="ctr" bIns="45700" lIns="91425" rIns="91425" tIns="45700">
              <a:noAutofit/>
            </a:bodyPr>
            <a:lstStyle/>
            <a:p>
              <a:pPr lvl="0">
                <a:spcBef>
                  <a:spcPts val="0"/>
                </a:spcBef>
                <a:buNone/>
              </a:pPr>
              <a:r>
                <a:t/>
              </a:r>
              <a:endParaRPr/>
            </a:p>
          </p:txBody>
        </p:sp>
      </p:grpSp>
      <p:sp>
        <p:nvSpPr>
          <p:cNvPr id="83" name="Shape 83"/>
          <p:cNvSpPr txBox="1"/>
          <p:nvPr>
            <p:ph type="title"/>
          </p:nvPr>
        </p:nvSpPr>
        <p:spPr>
          <a:xfrm>
            <a:off x="457200" y="101100"/>
            <a:ext cx="7315499" cy="10139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4" name="Shape 84"/>
        <p:cNvGrpSpPr/>
        <p:nvPr/>
      </p:nvGrpSpPr>
      <p:grpSpPr>
        <a:xfrm>
          <a:off x="0" y="0"/>
          <a:ext cx="0" cy="0"/>
          <a:chOff x="0" y="0"/>
          <a:chExt cx="0" cy="0"/>
        </a:xfrm>
      </p:grpSpPr>
      <p:sp>
        <p:nvSpPr>
          <p:cNvPr id="85" name="Shape 85"/>
          <p:cNvSpPr/>
          <p:nvPr/>
        </p:nvSpPr>
        <p:spPr>
          <a:xfrm flipH="1">
            <a:off x="8964665" y="4623760"/>
            <a:ext cx="187800" cy="521400"/>
          </a:xfrm>
          <a:prstGeom prst="rect">
            <a:avLst/>
          </a:prstGeom>
          <a:solidFill>
            <a:srgbClr val="AB0101"/>
          </a:solidFill>
          <a:ln>
            <a:noFill/>
          </a:ln>
        </p:spPr>
        <p:txBody>
          <a:bodyPr anchorCtr="0" anchor="ctr" bIns="45700" lIns="91425" rIns="91425" tIns="45700">
            <a:noAutofit/>
          </a:bodyPr>
          <a:lstStyle/>
          <a:p>
            <a:pPr lvl="0">
              <a:spcBef>
                <a:spcPts val="0"/>
              </a:spcBef>
              <a:buNone/>
            </a:pPr>
            <a:r>
              <a:t/>
            </a:r>
            <a:endParaRPr/>
          </a:p>
        </p:txBody>
      </p:sp>
      <p:sp>
        <p:nvSpPr>
          <p:cNvPr id="86" name="Shape 86"/>
          <p:cNvSpPr/>
          <p:nvPr/>
        </p:nvSpPr>
        <p:spPr>
          <a:xfrm flipH="1">
            <a:off x="3866777" y="4623760"/>
            <a:ext cx="5097900" cy="521400"/>
          </a:xfrm>
          <a:prstGeom prst="rect">
            <a:avLst/>
          </a:prstGeom>
          <a:solidFill>
            <a:srgbClr val="0F243E"/>
          </a:solidFill>
          <a:ln>
            <a:noFill/>
          </a:ln>
        </p:spPr>
        <p:txBody>
          <a:bodyPr anchorCtr="0" anchor="ctr" bIns="45700" lIns="91425" rIns="91425" tIns="45700">
            <a:noAutofit/>
          </a:bodyPr>
          <a:lstStyle/>
          <a:p>
            <a:pPr lvl="0">
              <a:spcBef>
                <a:spcPts val="0"/>
              </a:spcBef>
              <a:buNone/>
            </a:pPr>
            <a:r>
              <a:t/>
            </a:r>
            <a:endParaRPr/>
          </a:p>
        </p:txBody>
      </p:sp>
      <p:sp>
        <p:nvSpPr>
          <p:cNvPr id="87" name="Shape 87"/>
          <p:cNvSpPr txBox="1"/>
          <p:nvPr>
            <p:ph idx="1" type="body"/>
          </p:nvPr>
        </p:nvSpPr>
        <p:spPr>
          <a:xfrm>
            <a:off x="3866812" y="4623760"/>
            <a:ext cx="5097900" cy="521400"/>
          </a:xfrm>
          <a:prstGeom prst="rect">
            <a:avLst/>
          </a:prstGeom>
        </p:spPr>
        <p:txBody>
          <a:bodyPr anchorCtr="0" anchor="t" bIns="91425" lIns="91425" rIns="91425" tIns="91425"/>
          <a:lstStyle>
            <a:lvl1pPr lvl="0">
              <a:spcBef>
                <a:spcPts val="0"/>
              </a:spcBef>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8" name="Shape 8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grpSp>
        <p:nvGrpSpPr>
          <p:cNvPr id="6" name="Shape 6"/>
          <p:cNvGrpSpPr/>
          <p:nvPr/>
        </p:nvGrpSpPr>
        <p:grpSpPr>
          <a:xfrm>
            <a:off x="33867" y="-70"/>
            <a:ext cx="3409812" cy="2107677"/>
            <a:chOff x="0" y="1493"/>
            <a:chExt cx="3409812" cy="2810236"/>
          </a:xfrm>
        </p:grpSpPr>
        <p:cxnSp>
          <p:nvCxnSpPr>
            <p:cNvPr id="7" name="Shape 7"/>
            <p:cNvCxnSpPr/>
            <p:nvPr/>
          </p:nvCxnSpPr>
          <p:spPr>
            <a:xfrm>
              <a:off x="0" y="245542"/>
              <a:ext cx="3251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8" name="Shape 8"/>
            <p:cNvCxnSpPr/>
            <p:nvPr/>
          </p:nvCxnSpPr>
          <p:spPr>
            <a:xfrm rot="-5400000">
              <a:off x="-1212177" y="1407880"/>
              <a:ext cx="2806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9" name="Shape 9"/>
            <p:cNvCxnSpPr/>
            <p:nvPr/>
          </p:nvCxnSpPr>
          <p:spPr>
            <a:xfrm>
              <a:off x="0" y="474143"/>
              <a:ext cx="26669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0" name="Shape 10"/>
            <p:cNvCxnSpPr/>
            <p:nvPr/>
          </p:nvCxnSpPr>
          <p:spPr>
            <a:xfrm>
              <a:off x="0" y="702743"/>
              <a:ext cx="21675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1" name="Shape 11"/>
            <p:cNvCxnSpPr/>
            <p:nvPr/>
          </p:nvCxnSpPr>
          <p:spPr>
            <a:xfrm>
              <a:off x="0" y="931342"/>
              <a:ext cx="18626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2" name="Shape 12"/>
            <p:cNvCxnSpPr/>
            <p:nvPr/>
          </p:nvCxnSpPr>
          <p:spPr>
            <a:xfrm>
              <a:off x="0" y="1159942"/>
              <a:ext cx="1490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3" name="Shape 13"/>
            <p:cNvCxnSpPr/>
            <p:nvPr/>
          </p:nvCxnSpPr>
          <p:spPr>
            <a:xfrm>
              <a:off x="0" y="1388542"/>
              <a:ext cx="12191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4" name="Shape 14"/>
            <p:cNvCxnSpPr/>
            <p:nvPr/>
          </p:nvCxnSpPr>
          <p:spPr>
            <a:xfrm>
              <a:off x="0" y="1617142"/>
              <a:ext cx="990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5" name="Shape 15"/>
            <p:cNvCxnSpPr/>
            <p:nvPr/>
          </p:nvCxnSpPr>
          <p:spPr>
            <a:xfrm>
              <a:off x="0" y="1845742"/>
              <a:ext cx="745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6" name="Shape 16"/>
            <p:cNvCxnSpPr/>
            <p:nvPr/>
          </p:nvCxnSpPr>
          <p:spPr>
            <a:xfrm>
              <a:off x="0" y="2074342"/>
              <a:ext cx="5333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7" name="Shape 17"/>
            <p:cNvCxnSpPr/>
            <p:nvPr/>
          </p:nvCxnSpPr>
          <p:spPr>
            <a:xfrm>
              <a:off x="0" y="2302943"/>
              <a:ext cx="262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8" name="Shape 18"/>
            <p:cNvCxnSpPr/>
            <p:nvPr/>
          </p:nvCxnSpPr>
          <p:spPr>
            <a:xfrm rot="-5400000">
              <a:off x="-814261" y="1238115"/>
              <a:ext cx="24683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19" name="Shape 19"/>
            <p:cNvCxnSpPr/>
            <p:nvPr/>
          </p:nvCxnSpPr>
          <p:spPr>
            <a:xfrm rot="-5400000">
              <a:off x="-357712" y="1014527"/>
              <a:ext cx="2018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0" name="Shape 20"/>
            <p:cNvCxnSpPr/>
            <p:nvPr/>
          </p:nvCxnSpPr>
          <p:spPr>
            <a:xfrm rot="-5400000">
              <a:off x="-853" y="887576"/>
              <a:ext cx="17639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1" name="Shape 21"/>
            <p:cNvCxnSpPr/>
            <p:nvPr/>
          </p:nvCxnSpPr>
          <p:spPr>
            <a:xfrm rot="-5400000">
              <a:off x="326307" y="790194"/>
              <a:ext cx="15693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2" name="Shape 22"/>
            <p:cNvCxnSpPr/>
            <p:nvPr/>
          </p:nvCxnSpPr>
          <p:spPr>
            <a:xfrm rot="-5400000">
              <a:off x="636516" y="709726"/>
              <a:ext cx="14085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3" name="Shape 23"/>
            <p:cNvCxnSpPr/>
            <p:nvPr/>
          </p:nvCxnSpPr>
          <p:spPr>
            <a:xfrm rot="-5400000">
              <a:off x="972228" y="603961"/>
              <a:ext cx="11967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4" name="Shape 24"/>
            <p:cNvCxnSpPr/>
            <p:nvPr/>
          </p:nvCxnSpPr>
          <p:spPr>
            <a:xfrm rot="-5400000">
              <a:off x="1278236" y="527761"/>
              <a:ext cx="10443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5" name="Shape 25"/>
            <p:cNvCxnSpPr/>
            <p:nvPr/>
          </p:nvCxnSpPr>
          <p:spPr>
            <a:xfrm rot="-5400000">
              <a:off x="1590398" y="440776"/>
              <a:ext cx="879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6" name="Shape 26"/>
            <p:cNvCxnSpPr/>
            <p:nvPr/>
          </p:nvCxnSpPr>
          <p:spPr>
            <a:xfrm rot="-5400000">
              <a:off x="1883657" y="377227"/>
              <a:ext cx="7527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7" name="Shape 27"/>
            <p:cNvCxnSpPr/>
            <p:nvPr/>
          </p:nvCxnSpPr>
          <p:spPr>
            <a:xfrm rot="-5400000">
              <a:off x="2198066" y="292493"/>
              <a:ext cx="583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8" name="Shape 28"/>
            <p:cNvCxnSpPr/>
            <p:nvPr/>
          </p:nvCxnSpPr>
          <p:spPr>
            <a:xfrm rot="-5400000">
              <a:off x="2521027" y="199376"/>
              <a:ext cx="397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29" name="Shape 29"/>
            <p:cNvCxnSpPr/>
            <p:nvPr/>
          </p:nvCxnSpPr>
          <p:spPr>
            <a:xfrm rot="-5400000">
              <a:off x="2801688" y="148627"/>
              <a:ext cx="295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0" name="Shape 30"/>
            <p:cNvCxnSpPr/>
            <p:nvPr/>
          </p:nvCxnSpPr>
          <p:spPr>
            <a:xfrm rot="-5400000">
              <a:off x="3079242" y="102444"/>
              <a:ext cx="201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1" name="Shape 31"/>
            <p:cNvCxnSpPr/>
            <p:nvPr/>
          </p:nvCxnSpPr>
          <p:spPr>
            <a:xfrm rot="-5400000">
              <a:off x="3324762" y="85076"/>
              <a:ext cx="168600" cy="1500"/>
            </a:xfrm>
            <a:prstGeom prst="straightConnector1">
              <a:avLst/>
            </a:prstGeom>
            <a:noFill/>
            <a:ln cap="flat" cmpd="sng" w="12700">
              <a:solidFill>
                <a:srgbClr val="B7CCE4">
                  <a:alpha val="53725"/>
                </a:srgbClr>
              </a:solidFill>
              <a:prstDash val="solid"/>
              <a:round/>
              <a:headEnd len="med" w="med" type="none"/>
              <a:tailEnd len="med" w="med" type="none"/>
            </a:ln>
          </p:spPr>
        </p:cxnSp>
      </p:grpSp>
      <p:sp>
        <p:nvSpPr>
          <p:cNvPr id="32" name="Shape 32"/>
          <p:cNvSpPr txBox="1"/>
          <p:nvPr>
            <p:ph type="title"/>
          </p:nvPr>
        </p:nvSpPr>
        <p:spPr>
          <a:xfrm>
            <a:off x="457200" y="205978"/>
            <a:ext cx="8229600" cy="857400"/>
          </a:xfrm>
          <a:prstGeom prst="rect">
            <a:avLst/>
          </a:prstGeom>
          <a:noFill/>
          <a:ln>
            <a:noFill/>
          </a:ln>
        </p:spPr>
        <p:txBody>
          <a:bodyPr anchorCtr="0" anchor="b" bIns="91425" lIns="91425" rIns="91425" tIns="91425"/>
          <a:lstStyle>
            <a:lvl1pPr lvl="0">
              <a:spcBef>
                <a:spcPts val="0"/>
              </a:spcBef>
              <a:buClr>
                <a:schemeClr val="lt1"/>
              </a:buClr>
              <a:buSzPct val="100000"/>
              <a:buNone/>
              <a:defRPr sz="4400">
                <a:solidFill>
                  <a:schemeClr val="lt1"/>
                </a:solidFill>
              </a:defRPr>
            </a:lvl1pPr>
            <a:lvl2pPr lvl="1">
              <a:spcBef>
                <a:spcPts val="0"/>
              </a:spcBef>
              <a:buClr>
                <a:schemeClr val="lt1"/>
              </a:buClr>
              <a:buSzPct val="100000"/>
              <a:buNone/>
              <a:defRPr sz="4400">
                <a:solidFill>
                  <a:schemeClr val="lt1"/>
                </a:solidFill>
              </a:defRPr>
            </a:lvl2pPr>
            <a:lvl3pPr lvl="2">
              <a:spcBef>
                <a:spcPts val="0"/>
              </a:spcBef>
              <a:buClr>
                <a:schemeClr val="lt1"/>
              </a:buClr>
              <a:buSzPct val="100000"/>
              <a:buNone/>
              <a:defRPr sz="4400">
                <a:solidFill>
                  <a:schemeClr val="lt1"/>
                </a:solidFill>
              </a:defRPr>
            </a:lvl3pPr>
            <a:lvl4pPr lvl="3">
              <a:spcBef>
                <a:spcPts val="0"/>
              </a:spcBef>
              <a:buClr>
                <a:schemeClr val="lt1"/>
              </a:buClr>
              <a:buSzPct val="100000"/>
              <a:buNone/>
              <a:defRPr sz="4400">
                <a:solidFill>
                  <a:schemeClr val="lt1"/>
                </a:solidFill>
              </a:defRPr>
            </a:lvl4pPr>
            <a:lvl5pPr lvl="4">
              <a:spcBef>
                <a:spcPts val="0"/>
              </a:spcBef>
              <a:buClr>
                <a:schemeClr val="lt1"/>
              </a:buClr>
              <a:buSzPct val="100000"/>
              <a:buNone/>
              <a:defRPr sz="4400">
                <a:solidFill>
                  <a:schemeClr val="lt1"/>
                </a:solidFill>
              </a:defRPr>
            </a:lvl5pPr>
            <a:lvl6pPr lvl="5">
              <a:spcBef>
                <a:spcPts val="0"/>
              </a:spcBef>
              <a:buClr>
                <a:schemeClr val="lt1"/>
              </a:buClr>
              <a:buSzPct val="100000"/>
              <a:buNone/>
              <a:defRPr sz="4400">
                <a:solidFill>
                  <a:schemeClr val="lt1"/>
                </a:solidFill>
              </a:defRPr>
            </a:lvl6pPr>
            <a:lvl7pPr lvl="6">
              <a:spcBef>
                <a:spcPts val="0"/>
              </a:spcBef>
              <a:buClr>
                <a:schemeClr val="lt1"/>
              </a:buClr>
              <a:buSzPct val="100000"/>
              <a:buNone/>
              <a:defRPr sz="4400">
                <a:solidFill>
                  <a:schemeClr val="lt1"/>
                </a:solidFill>
              </a:defRPr>
            </a:lvl7pPr>
            <a:lvl8pPr lvl="7">
              <a:spcBef>
                <a:spcPts val="0"/>
              </a:spcBef>
              <a:buClr>
                <a:schemeClr val="lt1"/>
              </a:buClr>
              <a:buSzPct val="100000"/>
              <a:buNone/>
              <a:defRPr sz="4400">
                <a:solidFill>
                  <a:schemeClr val="lt1"/>
                </a:solidFill>
              </a:defRPr>
            </a:lvl8pPr>
            <a:lvl9pPr lvl="8">
              <a:spcBef>
                <a:spcPts val="0"/>
              </a:spcBef>
              <a:buClr>
                <a:schemeClr val="lt1"/>
              </a:buClr>
              <a:buSzPct val="100000"/>
              <a:buNone/>
              <a:defRPr sz="4400">
                <a:solidFill>
                  <a:schemeClr val="lt1"/>
                </a:solidFill>
              </a:defRPr>
            </a:lvl9pPr>
          </a:lstStyle>
          <a:p/>
        </p:txBody>
      </p:sp>
      <p:sp>
        <p:nvSpPr>
          <p:cNvPr id="33" name="Shape 33"/>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lvl="0">
              <a:spcBef>
                <a:spcPts val="0"/>
              </a:spcBef>
              <a:buClr>
                <a:schemeClr val="dk2"/>
              </a:buClr>
              <a:buSzPct val="100000"/>
              <a:defRPr sz="1800">
                <a:solidFill>
                  <a:schemeClr val="dk2"/>
                </a:solidFill>
              </a:defRPr>
            </a:lvl1pPr>
            <a:lvl2pPr lvl="1">
              <a:spcBef>
                <a:spcPts val="360"/>
              </a:spcBef>
              <a:buClr>
                <a:schemeClr val="dk2"/>
              </a:buClr>
              <a:buSzPct val="100000"/>
              <a:defRPr sz="1800">
                <a:solidFill>
                  <a:schemeClr val="dk2"/>
                </a:solidFill>
              </a:defRPr>
            </a:lvl2pPr>
            <a:lvl3pPr lvl="2">
              <a:spcBef>
                <a:spcPts val="360"/>
              </a:spcBef>
              <a:buClr>
                <a:schemeClr val="dk2"/>
              </a:buClr>
              <a:buSzPct val="100000"/>
              <a:defRPr sz="1800">
                <a:solidFill>
                  <a:schemeClr val="dk2"/>
                </a:solidFill>
              </a:defRPr>
            </a:lvl3pPr>
            <a:lvl4pPr lvl="3">
              <a:spcBef>
                <a:spcPts val="360"/>
              </a:spcBef>
              <a:buClr>
                <a:schemeClr val="dk2"/>
              </a:buClr>
              <a:buSzPct val="100000"/>
              <a:defRPr sz="1800">
                <a:solidFill>
                  <a:schemeClr val="dk2"/>
                </a:solidFill>
              </a:defRPr>
            </a:lvl4pPr>
            <a:lvl5pPr lvl="4">
              <a:spcBef>
                <a:spcPts val="360"/>
              </a:spcBef>
              <a:buClr>
                <a:schemeClr val="dk2"/>
              </a:buClr>
              <a:buSzPct val="100000"/>
              <a:defRPr sz="1800">
                <a:solidFill>
                  <a:schemeClr val="dk2"/>
                </a:solidFill>
              </a:defRPr>
            </a:lvl5pPr>
            <a:lvl6pPr lvl="5">
              <a:spcBef>
                <a:spcPts val="360"/>
              </a:spcBef>
              <a:buClr>
                <a:schemeClr val="dk2"/>
              </a:buClr>
              <a:buSzPct val="100000"/>
              <a:defRPr sz="1800">
                <a:solidFill>
                  <a:schemeClr val="dk2"/>
                </a:solidFill>
              </a:defRPr>
            </a:lvl6pPr>
            <a:lvl7pPr lvl="6">
              <a:spcBef>
                <a:spcPts val="360"/>
              </a:spcBef>
              <a:buClr>
                <a:schemeClr val="dk2"/>
              </a:buClr>
              <a:buSzPct val="100000"/>
              <a:defRPr sz="1800">
                <a:solidFill>
                  <a:schemeClr val="dk2"/>
                </a:solidFill>
              </a:defRPr>
            </a:lvl7pPr>
            <a:lvl8pPr lvl="7">
              <a:spcBef>
                <a:spcPts val="360"/>
              </a:spcBef>
              <a:buClr>
                <a:schemeClr val="dk2"/>
              </a:buClr>
              <a:buSzPct val="100000"/>
              <a:defRPr sz="1800">
                <a:solidFill>
                  <a:schemeClr val="dk2"/>
                </a:solidFill>
              </a:defRPr>
            </a:lvl8pPr>
            <a:lvl9pPr lvl="8">
              <a:spcBef>
                <a:spcPts val="360"/>
              </a:spcBef>
              <a:buClr>
                <a:schemeClr val="dk2"/>
              </a:buClr>
              <a:buSzPct val="100000"/>
              <a:defRPr sz="1800">
                <a:solidFill>
                  <a:schemeClr val="dk2"/>
                </a:solidFill>
              </a:defRPr>
            </a:lvl9pPr>
          </a:lstStyle>
          <a:p/>
        </p:txBody>
      </p:sp>
      <p:grpSp>
        <p:nvGrpSpPr>
          <p:cNvPr id="34" name="Shape 34"/>
          <p:cNvGrpSpPr/>
          <p:nvPr/>
        </p:nvGrpSpPr>
        <p:grpSpPr>
          <a:xfrm rot="10800000">
            <a:off x="5734187" y="3035893"/>
            <a:ext cx="3409812" cy="2107677"/>
            <a:chOff x="0" y="1493"/>
            <a:chExt cx="3409812" cy="2810236"/>
          </a:xfrm>
        </p:grpSpPr>
        <p:cxnSp>
          <p:nvCxnSpPr>
            <p:cNvPr id="35" name="Shape 35"/>
            <p:cNvCxnSpPr/>
            <p:nvPr/>
          </p:nvCxnSpPr>
          <p:spPr>
            <a:xfrm>
              <a:off x="0" y="245542"/>
              <a:ext cx="3251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6" name="Shape 36"/>
            <p:cNvCxnSpPr/>
            <p:nvPr/>
          </p:nvCxnSpPr>
          <p:spPr>
            <a:xfrm rot="-5400000">
              <a:off x="-1212177" y="1407880"/>
              <a:ext cx="2806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7" name="Shape 37"/>
            <p:cNvCxnSpPr/>
            <p:nvPr/>
          </p:nvCxnSpPr>
          <p:spPr>
            <a:xfrm>
              <a:off x="0" y="474143"/>
              <a:ext cx="26669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8" name="Shape 38"/>
            <p:cNvCxnSpPr/>
            <p:nvPr/>
          </p:nvCxnSpPr>
          <p:spPr>
            <a:xfrm>
              <a:off x="0" y="702743"/>
              <a:ext cx="21675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39" name="Shape 39"/>
            <p:cNvCxnSpPr/>
            <p:nvPr/>
          </p:nvCxnSpPr>
          <p:spPr>
            <a:xfrm>
              <a:off x="0" y="931342"/>
              <a:ext cx="18626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0" name="Shape 40"/>
            <p:cNvCxnSpPr/>
            <p:nvPr/>
          </p:nvCxnSpPr>
          <p:spPr>
            <a:xfrm>
              <a:off x="0" y="1159942"/>
              <a:ext cx="1490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1" name="Shape 41"/>
            <p:cNvCxnSpPr/>
            <p:nvPr/>
          </p:nvCxnSpPr>
          <p:spPr>
            <a:xfrm>
              <a:off x="0" y="1388542"/>
              <a:ext cx="12191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2" name="Shape 42"/>
            <p:cNvCxnSpPr/>
            <p:nvPr/>
          </p:nvCxnSpPr>
          <p:spPr>
            <a:xfrm>
              <a:off x="0" y="1617142"/>
              <a:ext cx="990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3" name="Shape 43"/>
            <p:cNvCxnSpPr/>
            <p:nvPr/>
          </p:nvCxnSpPr>
          <p:spPr>
            <a:xfrm>
              <a:off x="0" y="1845742"/>
              <a:ext cx="745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4" name="Shape 44"/>
            <p:cNvCxnSpPr/>
            <p:nvPr/>
          </p:nvCxnSpPr>
          <p:spPr>
            <a:xfrm>
              <a:off x="0" y="2074342"/>
              <a:ext cx="5333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5" name="Shape 45"/>
            <p:cNvCxnSpPr/>
            <p:nvPr/>
          </p:nvCxnSpPr>
          <p:spPr>
            <a:xfrm>
              <a:off x="0" y="2302943"/>
              <a:ext cx="262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6" name="Shape 46"/>
            <p:cNvCxnSpPr/>
            <p:nvPr/>
          </p:nvCxnSpPr>
          <p:spPr>
            <a:xfrm rot="-5400000">
              <a:off x="-814261" y="1238115"/>
              <a:ext cx="24683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7" name="Shape 47"/>
            <p:cNvCxnSpPr/>
            <p:nvPr/>
          </p:nvCxnSpPr>
          <p:spPr>
            <a:xfrm rot="-5400000">
              <a:off x="-357712" y="1014527"/>
              <a:ext cx="20180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8" name="Shape 48"/>
            <p:cNvCxnSpPr/>
            <p:nvPr/>
          </p:nvCxnSpPr>
          <p:spPr>
            <a:xfrm rot="-5400000">
              <a:off x="-853" y="887576"/>
              <a:ext cx="17639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49" name="Shape 49"/>
            <p:cNvCxnSpPr/>
            <p:nvPr/>
          </p:nvCxnSpPr>
          <p:spPr>
            <a:xfrm rot="-5400000">
              <a:off x="326307" y="790194"/>
              <a:ext cx="15693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0" name="Shape 50"/>
            <p:cNvCxnSpPr/>
            <p:nvPr/>
          </p:nvCxnSpPr>
          <p:spPr>
            <a:xfrm rot="-5400000">
              <a:off x="636516" y="709726"/>
              <a:ext cx="14085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1" name="Shape 51"/>
            <p:cNvCxnSpPr/>
            <p:nvPr/>
          </p:nvCxnSpPr>
          <p:spPr>
            <a:xfrm rot="-5400000">
              <a:off x="972228" y="603961"/>
              <a:ext cx="11967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2" name="Shape 52"/>
            <p:cNvCxnSpPr/>
            <p:nvPr/>
          </p:nvCxnSpPr>
          <p:spPr>
            <a:xfrm rot="-5400000">
              <a:off x="1278236" y="527761"/>
              <a:ext cx="10443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3" name="Shape 53"/>
            <p:cNvCxnSpPr/>
            <p:nvPr/>
          </p:nvCxnSpPr>
          <p:spPr>
            <a:xfrm rot="-5400000">
              <a:off x="1590398" y="440776"/>
              <a:ext cx="879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4" name="Shape 54"/>
            <p:cNvCxnSpPr/>
            <p:nvPr/>
          </p:nvCxnSpPr>
          <p:spPr>
            <a:xfrm rot="-5400000">
              <a:off x="1883657" y="377227"/>
              <a:ext cx="7527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5" name="Shape 55"/>
            <p:cNvCxnSpPr/>
            <p:nvPr/>
          </p:nvCxnSpPr>
          <p:spPr>
            <a:xfrm rot="-5400000">
              <a:off x="2198066" y="292493"/>
              <a:ext cx="583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6" name="Shape 56"/>
            <p:cNvCxnSpPr/>
            <p:nvPr/>
          </p:nvCxnSpPr>
          <p:spPr>
            <a:xfrm rot="-5400000">
              <a:off x="2521027" y="199376"/>
              <a:ext cx="397200"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7" name="Shape 57"/>
            <p:cNvCxnSpPr/>
            <p:nvPr/>
          </p:nvCxnSpPr>
          <p:spPr>
            <a:xfrm rot="-5400000">
              <a:off x="2801688" y="148627"/>
              <a:ext cx="2954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8" name="Shape 58"/>
            <p:cNvCxnSpPr/>
            <p:nvPr/>
          </p:nvCxnSpPr>
          <p:spPr>
            <a:xfrm rot="-5400000">
              <a:off x="3079242" y="102444"/>
              <a:ext cx="201599" cy="1500"/>
            </a:xfrm>
            <a:prstGeom prst="straightConnector1">
              <a:avLst/>
            </a:prstGeom>
            <a:noFill/>
            <a:ln cap="flat" cmpd="sng" w="12700">
              <a:solidFill>
                <a:srgbClr val="B7CCE4">
                  <a:alpha val="53725"/>
                </a:srgbClr>
              </a:solidFill>
              <a:prstDash val="solid"/>
              <a:round/>
              <a:headEnd len="med" w="med" type="none"/>
              <a:tailEnd len="med" w="med" type="none"/>
            </a:ln>
          </p:spPr>
        </p:cxnSp>
        <p:cxnSp>
          <p:nvCxnSpPr>
            <p:cNvPr id="59" name="Shape 59"/>
            <p:cNvCxnSpPr/>
            <p:nvPr/>
          </p:nvCxnSpPr>
          <p:spPr>
            <a:xfrm rot="-5400000">
              <a:off x="3324762" y="85076"/>
              <a:ext cx="168600" cy="1500"/>
            </a:xfrm>
            <a:prstGeom prst="straightConnector1">
              <a:avLst/>
            </a:prstGeom>
            <a:noFill/>
            <a:ln cap="flat" cmpd="sng" w="12700">
              <a:solidFill>
                <a:srgbClr val="B7CCE4">
                  <a:alpha val="53725"/>
                </a:srgbClr>
              </a:solidFill>
              <a:prstDash val="solid"/>
              <a:round/>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ctrTitle"/>
          </p:nvPr>
        </p:nvSpPr>
        <p:spPr>
          <a:xfrm>
            <a:off x="685800" y="1699932"/>
            <a:ext cx="6400799" cy="1000499"/>
          </a:xfrm>
          <a:prstGeom prst="rect">
            <a:avLst/>
          </a:prstGeom>
        </p:spPr>
        <p:txBody>
          <a:bodyPr anchorCtr="0" anchor="b" bIns="91425" lIns="91425" rIns="91425" tIns="91425">
            <a:noAutofit/>
          </a:bodyPr>
          <a:lstStyle/>
          <a:p>
            <a:pPr lvl="0">
              <a:spcBef>
                <a:spcPts val="0"/>
              </a:spcBef>
              <a:buNone/>
            </a:pPr>
            <a:r>
              <a:rPr lang="en"/>
              <a:t>WWI Vocabulary Quiz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9.</a:t>
            </a:r>
          </a:p>
        </p:txBody>
      </p:sp>
      <p:sp>
        <p:nvSpPr>
          <p:cNvPr id="147" name="Shape 147"/>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The countries of Germany, Austria-Hungary, and Italy were known as the Central Powers when the war began.  Before the war, they were known as</a:t>
            </a:r>
          </a:p>
          <a:p>
            <a:pPr lvl="0" rtl="0">
              <a:spcBef>
                <a:spcPts val="0"/>
              </a:spcBef>
              <a:buNone/>
            </a:pPr>
            <a:r>
              <a:t/>
            </a:r>
            <a:endParaRPr sz="3000"/>
          </a:p>
          <a:p>
            <a:pPr lvl="0" rtl="0">
              <a:spcBef>
                <a:spcPts val="0"/>
              </a:spcBef>
              <a:buNone/>
            </a:pPr>
            <a:r>
              <a:rPr lang="en" sz="3000"/>
              <a:t>A.  Triple Entente			B.  Stalemate</a:t>
            </a:r>
          </a:p>
          <a:p>
            <a:pPr lvl="0" rtl="0">
              <a:spcBef>
                <a:spcPts val="0"/>
              </a:spcBef>
              <a:buNone/>
            </a:pPr>
            <a:r>
              <a:t/>
            </a:r>
            <a:endParaRPr sz="3000"/>
          </a:p>
          <a:p>
            <a:pPr lvl="0">
              <a:spcBef>
                <a:spcPts val="0"/>
              </a:spcBef>
              <a:buNone/>
            </a:pPr>
            <a:r>
              <a:rPr lang="en" sz="3000"/>
              <a:t>C.  Imperialism				D.  Triple Alliance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10.</a:t>
            </a:r>
          </a:p>
        </p:txBody>
      </p:sp>
      <p:sp>
        <p:nvSpPr>
          <p:cNvPr id="153" name="Shape 153"/>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The United States knew of the war in Europe, but they did not want to become involved in any foreign conflicts.  They practiced a policy of</a:t>
            </a:r>
          </a:p>
          <a:p>
            <a:pPr lvl="0" rtl="0">
              <a:spcBef>
                <a:spcPts val="0"/>
              </a:spcBef>
              <a:buNone/>
            </a:pPr>
            <a:r>
              <a:t/>
            </a:r>
            <a:endParaRPr sz="3000"/>
          </a:p>
          <a:p>
            <a:pPr lvl="0" rtl="0">
              <a:spcBef>
                <a:spcPts val="0"/>
              </a:spcBef>
              <a:buNone/>
            </a:pPr>
            <a:r>
              <a:rPr lang="en" sz="3000"/>
              <a:t>A.  nationalism			B.  imperialism</a:t>
            </a:r>
          </a:p>
          <a:p>
            <a:pPr lvl="0" rtl="0">
              <a:spcBef>
                <a:spcPts val="0"/>
              </a:spcBef>
              <a:buNone/>
            </a:pPr>
            <a:r>
              <a:t/>
            </a:r>
            <a:endParaRPr sz="3000"/>
          </a:p>
          <a:p>
            <a:pPr lvl="0">
              <a:spcBef>
                <a:spcPts val="0"/>
              </a:spcBef>
              <a:buNone/>
            </a:pPr>
            <a:r>
              <a:rPr lang="en" sz="3000"/>
              <a:t>C.  isolationism			D.  militarism</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11.</a:t>
            </a:r>
          </a:p>
        </p:txBody>
      </p:sp>
      <p:sp>
        <p:nvSpPr>
          <p:cNvPr id="159" name="Shape 159"/>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Most of WWI was fought in miles and miles of underground tunnels.  These were known as</a:t>
            </a:r>
          </a:p>
          <a:p>
            <a:pPr lvl="0" rtl="0">
              <a:spcBef>
                <a:spcPts val="0"/>
              </a:spcBef>
              <a:buNone/>
            </a:pPr>
            <a:r>
              <a:t/>
            </a:r>
            <a:endParaRPr sz="3000"/>
          </a:p>
          <a:p>
            <a:pPr lvl="0" rtl="0">
              <a:spcBef>
                <a:spcPts val="0"/>
              </a:spcBef>
              <a:buNone/>
            </a:pPr>
            <a:r>
              <a:rPr lang="en" sz="3000"/>
              <a:t>A.  trenches			B.  caverns</a:t>
            </a:r>
          </a:p>
          <a:p>
            <a:pPr lvl="0" rtl="0">
              <a:spcBef>
                <a:spcPts val="0"/>
              </a:spcBef>
              <a:buNone/>
            </a:pPr>
            <a:r>
              <a:t/>
            </a:r>
            <a:endParaRPr sz="3000"/>
          </a:p>
          <a:p>
            <a:pPr lvl="0">
              <a:spcBef>
                <a:spcPts val="0"/>
              </a:spcBef>
              <a:buNone/>
            </a:pPr>
            <a:r>
              <a:rPr lang="en" sz="3000"/>
              <a:t>C.  dungeons			D.  u-boats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12.  </a:t>
            </a:r>
          </a:p>
        </p:txBody>
      </p:sp>
      <p:sp>
        <p:nvSpPr>
          <p:cNvPr id="165" name="Shape 165"/>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Germany and Austria-Hungary held extreme feelings of patriotism towards their country.  This extremism is known as</a:t>
            </a:r>
          </a:p>
          <a:p>
            <a:pPr lvl="0" rtl="0">
              <a:spcBef>
                <a:spcPts val="0"/>
              </a:spcBef>
              <a:buNone/>
            </a:pPr>
            <a:r>
              <a:t/>
            </a:r>
            <a:endParaRPr sz="3000"/>
          </a:p>
          <a:p>
            <a:pPr lvl="0" rtl="0">
              <a:spcBef>
                <a:spcPts val="0"/>
              </a:spcBef>
              <a:buNone/>
            </a:pPr>
            <a:r>
              <a:rPr lang="en" sz="3000"/>
              <a:t>A.  militarism				B.  nationalism</a:t>
            </a:r>
          </a:p>
          <a:p>
            <a:pPr lvl="0" rtl="0">
              <a:spcBef>
                <a:spcPts val="0"/>
              </a:spcBef>
              <a:buNone/>
            </a:pPr>
            <a:r>
              <a:t/>
            </a:r>
            <a:endParaRPr sz="3000"/>
          </a:p>
          <a:p>
            <a:pPr lvl="0">
              <a:spcBef>
                <a:spcPts val="0"/>
              </a:spcBef>
              <a:buNone/>
            </a:pPr>
            <a:r>
              <a:rPr lang="en" sz="3000"/>
              <a:t>C. imperialism			D.  isolationism</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13.  </a:t>
            </a:r>
          </a:p>
        </p:txBody>
      </p:sp>
      <p:sp>
        <p:nvSpPr>
          <p:cNvPr id="171" name="Shape 171"/>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A situation that cannot be solved or resolved is called a</a:t>
            </a:r>
          </a:p>
          <a:p>
            <a:pPr lvl="0" rtl="0">
              <a:spcBef>
                <a:spcPts val="0"/>
              </a:spcBef>
              <a:buNone/>
            </a:pPr>
            <a:r>
              <a:t/>
            </a:r>
            <a:endParaRPr sz="3000"/>
          </a:p>
          <a:p>
            <a:pPr lvl="0" rtl="0">
              <a:spcBef>
                <a:spcPts val="0"/>
              </a:spcBef>
              <a:buNone/>
            </a:pPr>
            <a:r>
              <a:rPr lang="en" sz="3000"/>
              <a:t>A.  trench				B.  u-boat		</a:t>
            </a:r>
          </a:p>
          <a:p>
            <a:pPr lvl="0" rtl="0">
              <a:spcBef>
                <a:spcPts val="0"/>
              </a:spcBef>
              <a:buNone/>
            </a:pPr>
            <a:r>
              <a:t/>
            </a:r>
            <a:endParaRPr sz="3000"/>
          </a:p>
          <a:p>
            <a:pPr lvl="0">
              <a:spcBef>
                <a:spcPts val="0"/>
              </a:spcBef>
              <a:buNone/>
            </a:pPr>
            <a:r>
              <a:rPr lang="en" sz="3000"/>
              <a:t>C. isolationism		D.  stalemate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14.</a:t>
            </a:r>
          </a:p>
        </p:txBody>
      </p:sp>
      <p:sp>
        <p:nvSpPr>
          <p:cNvPr id="177" name="Shape 177"/>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Germany and Austria-Hungary practiced a policy that defeated and controlled both the economic and political cultures of smaller and weaker countries.  This policy was</a:t>
            </a:r>
          </a:p>
          <a:p>
            <a:pPr lvl="0" rtl="0">
              <a:spcBef>
                <a:spcPts val="0"/>
              </a:spcBef>
              <a:buNone/>
            </a:pPr>
            <a:r>
              <a:t/>
            </a:r>
            <a:endParaRPr sz="3000"/>
          </a:p>
          <a:p>
            <a:pPr lvl="0" rtl="0">
              <a:spcBef>
                <a:spcPts val="0"/>
              </a:spcBef>
              <a:buNone/>
            </a:pPr>
            <a:r>
              <a:rPr lang="en" sz="3000"/>
              <a:t>A.  imperialism			B.  nationalism</a:t>
            </a:r>
          </a:p>
          <a:p>
            <a:pPr lvl="0" rtl="0">
              <a:spcBef>
                <a:spcPts val="0"/>
              </a:spcBef>
              <a:buNone/>
            </a:pPr>
            <a:r>
              <a:t/>
            </a:r>
            <a:endParaRPr sz="3000"/>
          </a:p>
          <a:p>
            <a:pPr lvl="0">
              <a:spcBef>
                <a:spcPts val="0"/>
              </a:spcBef>
              <a:buNone/>
            </a:pPr>
            <a:r>
              <a:rPr lang="en" sz="3000"/>
              <a:t>C.  isolationism			D.  militarism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1.  </a:t>
            </a:r>
          </a:p>
        </p:txBody>
      </p:sp>
      <p:sp>
        <p:nvSpPr>
          <p:cNvPr id="99" name="Shape 99"/>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This is the large airship that was invented by the Germans in WWI.  It was used from 1900-1937.  It proved to be an ineffective weapon due to its enormous size.</a:t>
            </a:r>
          </a:p>
          <a:p>
            <a:pPr lvl="0" rtl="0">
              <a:spcBef>
                <a:spcPts val="0"/>
              </a:spcBef>
              <a:buNone/>
            </a:pPr>
            <a:r>
              <a:t/>
            </a:r>
            <a:endParaRPr sz="3000"/>
          </a:p>
          <a:p>
            <a:pPr lvl="0" rtl="0">
              <a:spcBef>
                <a:spcPts val="0"/>
              </a:spcBef>
              <a:buNone/>
            </a:pPr>
            <a:r>
              <a:rPr lang="en" sz="3000"/>
              <a:t>A.  trench			B.  militarism		</a:t>
            </a:r>
          </a:p>
          <a:p>
            <a:pPr lvl="0">
              <a:spcBef>
                <a:spcPts val="0"/>
              </a:spcBef>
              <a:buNone/>
            </a:pPr>
            <a:r>
              <a:rPr lang="en" sz="3000"/>
              <a:t>C.  Zeppelin		D.  Triple Entente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2.	</a:t>
            </a:r>
          </a:p>
        </p:txBody>
      </p:sp>
      <p:sp>
        <p:nvSpPr>
          <p:cNvPr id="105" name="Shape 105"/>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This was a German invention that enabled the German navy to attack their enemies from underneath the water’s surface.</a:t>
            </a:r>
          </a:p>
          <a:p>
            <a:pPr lvl="0" rtl="0">
              <a:spcBef>
                <a:spcPts val="0"/>
              </a:spcBef>
              <a:buNone/>
            </a:pPr>
            <a:r>
              <a:t/>
            </a:r>
            <a:endParaRPr sz="3000"/>
          </a:p>
          <a:p>
            <a:pPr lvl="0" rtl="0">
              <a:spcBef>
                <a:spcPts val="0"/>
              </a:spcBef>
              <a:buNone/>
            </a:pPr>
            <a:r>
              <a:rPr lang="en" sz="3000"/>
              <a:t>A.  alliance			B.  no-man’s land</a:t>
            </a:r>
          </a:p>
          <a:p>
            <a:pPr lvl="0" rtl="0">
              <a:spcBef>
                <a:spcPts val="0"/>
              </a:spcBef>
              <a:buNone/>
            </a:pPr>
            <a:r>
              <a:t/>
            </a:r>
            <a:endParaRPr sz="3000"/>
          </a:p>
          <a:p>
            <a:pPr lvl="0">
              <a:spcBef>
                <a:spcPts val="0"/>
              </a:spcBef>
              <a:buNone/>
            </a:pPr>
            <a:r>
              <a:rPr lang="en" sz="3000"/>
              <a:t>C.  Triple Entente	D.  u-boat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3.</a:t>
            </a:r>
          </a:p>
        </p:txBody>
      </p:sp>
      <p:sp>
        <p:nvSpPr>
          <p:cNvPr id="111" name="Shape 111"/>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This term means the building up of a nation’s army in order to prepare for the attack on weaker and less stable countries.</a:t>
            </a:r>
          </a:p>
          <a:p>
            <a:pPr lvl="0" rtl="0">
              <a:spcBef>
                <a:spcPts val="0"/>
              </a:spcBef>
              <a:buNone/>
            </a:pPr>
            <a:r>
              <a:t/>
            </a:r>
            <a:endParaRPr sz="3000"/>
          </a:p>
          <a:p>
            <a:pPr lvl="0" rtl="0">
              <a:spcBef>
                <a:spcPts val="0"/>
              </a:spcBef>
              <a:buNone/>
            </a:pPr>
            <a:r>
              <a:rPr lang="en" sz="3000"/>
              <a:t>A.  nationalism			B.  imperialism</a:t>
            </a:r>
          </a:p>
          <a:p>
            <a:pPr lvl="0" rtl="0">
              <a:spcBef>
                <a:spcPts val="0"/>
              </a:spcBef>
              <a:buNone/>
            </a:pPr>
            <a:r>
              <a:t/>
            </a:r>
            <a:endParaRPr sz="3000"/>
          </a:p>
          <a:p>
            <a:pPr lvl="0">
              <a:spcBef>
                <a:spcPts val="0"/>
              </a:spcBef>
              <a:buNone/>
            </a:pPr>
            <a:r>
              <a:rPr lang="en" sz="3000"/>
              <a:t>C.  militarism				D.  isolationism</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4.</a:t>
            </a:r>
          </a:p>
        </p:txBody>
      </p:sp>
      <p:sp>
        <p:nvSpPr>
          <p:cNvPr id="117" name="Shape 117"/>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Secret treaties were formed before the outbreak of WWI.  These secret treaties were called</a:t>
            </a:r>
          </a:p>
          <a:p>
            <a:pPr lvl="0" rtl="0">
              <a:spcBef>
                <a:spcPts val="0"/>
              </a:spcBef>
              <a:buNone/>
            </a:pPr>
            <a:r>
              <a:t/>
            </a:r>
            <a:endParaRPr sz="3000"/>
          </a:p>
          <a:p>
            <a:pPr lvl="0" rtl="0">
              <a:spcBef>
                <a:spcPts val="0"/>
              </a:spcBef>
              <a:buNone/>
            </a:pPr>
            <a:r>
              <a:rPr lang="en" sz="3000"/>
              <a:t>A.  alliances			B.  blockades</a:t>
            </a:r>
          </a:p>
          <a:p>
            <a:pPr lvl="0" rtl="0">
              <a:spcBef>
                <a:spcPts val="0"/>
              </a:spcBef>
              <a:buNone/>
            </a:pPr>
            <a:r>
              <a:t/>
            </a:r>
            <a:endParaRPr sz="3000"/>
          </a:p>
          <a:p>
            <a:pPr lvl="0">
              <a:spcBef>
                <a:spcPts val="0"/>
              </a:spcBef>
              <a:buNone/>
            </a:pPr>
            <a:r>
              <a:rPr lang="en" sz="3000"/>
              <a:t>C.  stalemates		D.  trenches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5.	</a:t>
            </a:r>
          </a:p>
        </p:txBody>
      </p:sp>
      <p:sp>
        <p:nvSpPr>
          <p:cNvPr id="123" name="Shape 123"/>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2400"/>
              <a:t>The countries of France, Great Britain, and Russia became allies in order to defend themselves against bullying nations.  They were known as the Allied Powers after the outbreak of the war;  however, they were called ______________ before the war.</a:t>
            </a:r>
          </a:p>
          <a:p>
            <a:pPr lvl="0" rtl="0">
              <a:spcBef>
                <a:spcPts val="0"/>
              </a:spcBef>
              <a:buNone/>
            </a:pPr>
            <a:r>
              <a:t/>
            </a:r>
            <a:endParaRPr sz="2400"/>
          </a:p>
          <a:p>
            <a:pPr lvl="0" rtl="0">
              <a:spcBef>
                <a:spcPts val="0"/>
              </a:spcBef>
              <a:buNone/>
            </a:pPr>
            <a:r>
              <a:rPr lang="en" sz="2400"/>
              <a:t>A.  Triple Alliance		B.  Triple Entente</a:t>
            </a:r>
          </a:p>
          <a:p>
            <a:pPr lvl="0" rtl="0">
              <a:spcBef>
                <a:spcPts val="0"/>
              </a:spcBef>
              <a:buNone/>
            </a:pPr>
            <a:r>
              <a:t/>
            </a:r>
            <a:endParaRPr sz="2400"/>
          </a:p>
          <a:p>
            <a:pPr lvl="0" rtl="0">
              <a:spcBef>
                <a:spcPts val="0"/>
              </a:spcBef>
              <a:buNone/>
            </a:pPr>
            <a:r>
              <a:rPr lang="en" sz="2400"/>
              <a:t>C.  Zeppelin				D.  Assassinate</a:t>
            </a:r>
          </a:p>
          <a:p>
            <a:pPr lvl="0">
              <a:spcBef>
                <a:spcPts val="0"/>
              </a:spcBef>
              <a:buNone/>
            </a:pPr>
            <a:r>
              <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6.</a:t>
            </a:r>
          </a:p>
        </p:txBody>
      </p:sp>
      <p:sp>
        <p:nvSpPr>
          <p:cNvPr id="129" name="Shape 129"/>
          <p:cNvSpPr txBox="1"/>
          <p:nvPr>
            <p:ph idx="1" type="body"/>
          </p:nvPr>
        </p:nvSpPr>
        <p:spPr>
          <a:xfrm>
            <a:off x="457200" y="1278516"/>
            <a:ext cx="8229600" cy="3630300"/>
          </a:xfrm>
          <a:prstGeom prst="rect">
            <a:avLst/>
          </a:prstGeom>
        </p:spPr>
        <p:txBody>
          <a:bodyPr anchorCtr="0" anchor="t" bIns="91425" lIns="91425" rIns="91425" tIns="91425">
            <a:noAutofit/>
          </a:bodyPr>
          <a:lstStyle/>
          <a:p>
            <a:pPr lvl="0" rtl="0">
              <a:spcBef>
                <a:spcPts val="0"/>
              </a:spcBef>
              <a:buNone/>
            </a:pPr>
            <a:r>
              <a:rPr lang="en" sz="3000"/>
              <a:t>This area of land was open and very dangerous during trench warfare.  This land between opposing trench armies was known as</a:t>
            </a:r>
          </a:p>
          <a:p>
            <a:pPr lvl="0" rtl="0">
              <a:spcBef>
                <a:spcPts val="0"/>
              </a:spcBef>
              <a:buNone/>
            </a:pPr>
            <a:r>
              <a:t/>
            </a:r>
            <a:endParaRPr sz="3000"/>
          </a:p>
          <a:p>
            <a:pPr lvl="0" rtl="0">
              <a:spcBef>
                <a:spcPts val="0"/>
              </a:spcBef>
              <a:buNone/>
            </a:pPr>
            <a:r>
              <a:rPr lang="en" sz="3000"/>
              <a:t>A.  no-man’s land		B.  isolationism</a:t>
            </a:r>
          </a:p>
          <a:p>
            <a:pPr lvl="0" rtl="0">
              <a:spcBef>
                <a:spcPts val="0"/>
              </a:spcBef>
              <a:buNone/>
            </a:pPr>
            <a:r>
              <a:t/>
            </a:r>
            <a:endParaRPr sz="3000"/>
          </a:p>
          <a:p>
            <a:pPr lvl="0">
              <a:spcBef>
                <a:spcPts val="0"/>
              </a:spcBef>
              <a:buNone/>
            </a:pPr>
            <a:r>
              <a:rPr lang="en" sz="3000"/>
              <a:t>C.  alliance				D.  stalemate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7.</a:t>
            </a:r>
          </a:p>
        </p:txBody>
      </p:sp>
      <p:sp>
        <p:nvSpPr>
          <p:cNvPr id="135" name="Shape 135"/>
          <p:cNvSpPr txBox="1"/>
          <p:nvPr>
            <p:ph idx="1" type="body"/>
          </p:nvPr>
        </p:nvSpPr>
        <p:spPr>
          <a:xfrm>
            <a:off x="457200" y="1278525"/>
            <a:ext cx="8229600" cy="3864900"/>
          </a:xfrm>
          <a:prstGeom prst="rect">
            <a:avLst/>
          </a:prstGeom>
        </p:spPr>
        <p:txBody>
          <a:bodyPr anchorCtr="0" anchor="t" bIns="91425" lIns="91425" rIns="91425" tIns="91425">
            <a:noAutofit/>
          </a:bodyPr>
          <a:lstStyle/>
          <a:p>
            <a:pPr lvl="0" rtl="0">
              <a:spcBef>
                <a:spcPts val="0"/>
              </a:spcBef>
              <a:buNone/>
            </a:pPr>
            <a:r>
              <a:rPr lang="en" sz="3000"/>
              <a:t>The United Kingdom had to shut off the ports of Germany in order to stop the attack of German ships against innocent ships.  This closing of ports or blocking of regions is known as</a:t>
            </a:r>
          </a:p>
          <a:p>
            <a:pPr lvl="0" rtl="0">
              <a:spcBef>
                <a:spcPts val="0"/>
              </a:spcBef>
              <a:buNone/>
            </a:pPr>
            <a:r>
              <a:t/>
            </a:r>
            <a:endParaRPr sz="3000"/>
          </a:p>
          <a:p>
            <a:pPr lvl="0" rtl="0">
              <a:spcBef>
                <a:spcPts val="0"/>
              </a:spcBef>
              <a:buNone/>
            </a:pPr>
            <a:r>
              <a:rPr lang="en" sz="3000"/>
              <a:t>A.  u-boat			B.  militarism</a:t>
            </a:r>
          </a:p>
          <a:p>
            <a:pPr lvl="0" rtl="0">
              <a:spcBef>
                <a:spcPts val="0"/>
              </a:spcBef>
              <a:buNone/>
            </a:pPr>
            <a:r>
              <a:t/>
            </a:r>
            <a:endParaRPr sz="3000"/>
          </a:p>
          <a:p>
            <a:pPr lvl="0">
              <a:spcBef>
                <a:spcPts val="0"/>
              </a:spcBef>
              <a:buNone/>
            </a:pPr>
            <a:r>
              <a:rPr lang="en" sz="3000"/>
              <a:t>C.  blockade		D.  nationalism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101100"/>
            <a:ext cx="7315499" cy="1013999"/>
          </a:xfrm>
          <a:prstGeom prst="rect">
            <a:avLst/>
          </a:prstGeom>
        </p:spPr>
        <p:txBody>
          <a:bodyPr anchorCtr="0" anchor="b" bIns="91425" lIns="91425" rIns="91425" tIns="91425">
            <a:noAutofit/>
          </a:bodyPr>
          <a:lstStyle/>
          <a:p>
            <a:pPr lvl="0">
              <a:spcBef>
                <a:spcPts val="0"/>
              </a:spcBef>
              <a:buNone/>
            </a:pPr>
            <a:r>
              <a:rPr lang="en"/>
              <a:t>8.</a:t>
            </a:r>
          </a:p>
        </p:txBody>
      </p:sp>
      <p:sp>
        <p:nvSpPr>
          <p:cNvPr id="141" name="Shape 141"/>
          <p:cNvSpPr txBox="1"/>
          <p:nvPr>
            <p:ph idx="1" type="body"/>
          </p:nvPr>
        </p:nvSpPr>
        <p:spPr>
          <a:xfrm>
            <a:off x="457200" y="1278525"/>
            <a:ext cx="8190000" cy="3864900"/>
          </a:xfrm>
          <a:prstGeom prst="rect">
            <a:avLst/>
          </a:prstGeom>
        </p:spPr>
        <p:txBody>
          <a:bodyPr anchorCtr="0" anchor="t" bIns="91425" lIns="91425" rIns="91425" tIns="91425">
            <a:noAutofit/>
          </a:bodyPr>
          <a:lstStyle/>
          <a:p>
            <a:pPr lvl="0" rtl="0">
              <a:spcBef>
                <a:spcPts val="0"/>
              </a:spcBef>
              <a:buNone/>
            </a:pPr>
            <a:r>
              <a:rPr lang="en" sz="3000"/>
              <a:t>The Archduke Ferdinand of Austria-Hungary and his wife were shot and killed by a zealot in the city of Sarajevo, Bosnia.  This act of killing a person in high office is known as </a:t>
            </a:r>
          </a:p>
          <a:p>
            <a:pPr lvl="0" rtl="0">
              <a:spcBef>
                <a:spcPts val="0"/>
              </a:spcBef>
              <a:buNone/>
            </a:pPr>
            <a:r>
              <a:t/>
            </a:r>
            <a:endParaRPr sz="3000"/>
          </a:p>
          <a:p>
            <a:pPr lvl="0" rtl="0">
              <a:spcBef>
                <a:spcPts val="0"/>
              </a:spcBef>
              <a:buNone/>
            </a:pPr>
            <a:r>
              <a:rPr lang="en" sz="3000"/>
              <a:t>A.  u-boat				B.  assassinate</a:t>
            </a:r>
          </a:p>
          <a:p>
            <a:pPr lvl="0" rtl="0">
              <a:spcBef>
                <a:spcPts val="0"/>
              </a:spcBef>
              <a:buNone/>
            </a:pPr>
            <a:r>
              <a:t/>
            </a:r>
            <a:endParaRPr sz="3000"/>
          </a:p>
          <a:p>
            <a:pPr lvl="0">
              <a:spcBef>
                <a:spcPts val="0"/>
              </a:spcBef>
              <a:buNone/>
            </a:pPr>
            <a:r>
              <a:rPr lang="en" sz="3000"/>
              <a:t>C.  alliance			D.  imperialism</a:t>
            </a:r>
          </a:p>
        </p:txBody>
      </p:sp>
    </p:spTree>
  </p:cSld>
  <p:clrMapOvr>
    <a:masterClrMapping/>
  </p:clrMapOvr>
</p:sld>
</file>

<file path=ppt/theme/theme1.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